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presentation.xml" ContentType="application/vnd.openxmlformats-officedocument.presentationml.presentation.main+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ink/ink262.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29.xml" ContentType="application/inkml+xml"/>
  <Override PartName="/ppt/ink/ink418.xml" ContentType="application/inkml+xml"/>
  <Override PartName="/ppt/ink/ink28.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27.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417.xml" ContentType="application/inkml+xml"/>
  <Override PartName="/ppt/ink/ink10.xml" ContentType="application/inkml+xml"/>
  <Override PartName="/ppt/ink/ink419.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31.xml" ContentType="application/inkml+xml"/>
  <Override PartName="/ppt/ink/ink30.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01" r:id="rId2"/>
    <p:sldId id="309" r:id="rId3"/>
    <p:sldId id="315" r:id="rId4"/>
    <p:sldId id="312" r:id="rId5"/>
    <p:sldId id="321" r:id="rId6"/>
    <p:sldId id="314" r:id="rId7"/>
    <p:sldId id="313" r:id="rId8"/>
    <p:sldId id="324" r:id="rId9"/>
    <p:sldId id="320" r:id="rId10"/>
    <p:sldId id="319" r:id="rId11"/>
    <p:sldId id="322" r:id="rId12"/>
    <p:sldId id="317" r:id="rId13"/>
    <p:sldId id="302" r:id="rId14"/>
    <p:sldId id="303" r:id="rId15"/>
    <p:sldId id="300" r:id="rId16"/>
    <p:sldId id="267" r:id="rId17"/>
    <p:sldId id="261" r:id="rId18"/>
    <p:sldId id="259" r:id="rId19"/>
    <p:sldId id="262" r:id="rId20"/>
    <p:sldId id="263" r:id="rId21"/>
    <p:sldId id="278" r:id="rId22"/>
    <p:sldId id="304" r:id="rId23"/>
    <p:sldId id="305" r:id="rId24"/>
    <p:sldId id="307" r:id="rId25"/>
    <p:sldId id="308" r:id="rId26"/>
    <p:sldId id="310" r:id="rId27"/>
    <p:sldId id="306"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5"/>
    <p:restoredTop sz="96966"/>
  </p:normalViewPr>
  <p:slideViewPr>
    <p:cSldViewPr snapToGrid="0">
      <p:cViewPr>
        <p:scale>
          <a:sx n="150" d="100"/>
          <a:sy n="150" d="100"/>
        </p:scale>
        <p:origin x="107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4.408"/>
    </inkml:context>
    <inkml:brush xml:id="br0">
      <inkml:brushProperty name="width" value="0.035" units="cm"/>
      <inkml:brushProperty name="height" value="0.035" units="cm"/>
      <inkml:brushProperty name="color" value="#004F8B"/>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8.487"/>
    </inkml:context>
    <inkml:brush xml:id="br0">
      <inkml:brushProperty name="width" value="0.06" units="cm"/>
      <inkml:brushProperty name="height" value="0.06" units="cm"/>
      <inkml:brushProperty name="color" value="#004F8B"/>
    </inkml:brush>
  </inkml:definitions>
  <inkml:trace contextRef="#ctx0" brushRef="#br0">24 1 7533,'-13'8'809,"2"-6"-359,11 15-810,11-6 270,-9-1 90,20 7-270,12-6 180,-15 8-89,55 8 268,-52-15-89,55 31 0,-58-37 360,23 45-270,-29-36 270,1 38-180,-4-30-180,-20 21-630,7-23 91,-18 7 539,18-9 0,-7-9 0,10-1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00.136"/>
    </inkml:context>
    <inkml:brush xml:id="br0">
      <inkml:brushProperty name="width" value="0.06" units="cm"/>
      <inkml:brushProperty name="height" value="0.06" units="cm"/>
      <inkml:brushProperty name="color" value="#004F8B"/>
    </inkml:brush>
  </inkml:definitions>
  <inkml:trace contextRef="#ctx0" brushRef="#br0">1 77 7533,'13'-19'-270,"8"0"270,-18 0 809,8 8-359,-11 3-90,0 8-90,0 8-270,10 3 180,-7 25-270,8-5 270,-1 50-360,-7-26 0,3-5 0,-1-1 90,-5 4-180,10 27 270,-7-54-90,8 16 0,-11-40 0,0-11 90,10-4-360,-7-39 181,8 26-91,-1-35 180,4 30 0,20-25 90,-18 25 360,27-14 359,-27 33 91,18-5-271,-10 26 91,11 9-720,-9 12 270,20 33-270,-20-27-360,20 25 270,-20-39 1,9-4-1,-22 0-90,-2-16-630,31-19 720,-31-7-89,32-31 359,-33 15-270,-7-15 90,8 24 539,-1-22 91,-7 39 0,8-20-450,-11 32-90,0 2-90,0 18-360,10 20 90,-7-6-899,18 29 629,-18-44 630,18 25 0,-8-31 0,11 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00.269"/>
    </inkml:context>
    <inkml:brush xml:id="br0">
      <inkml:brushProperty name="width" value="0.06" units="cm"/>
      <inkml:brushProperty name="height" value="0.06" units="cm"/>
      <inkml:brushProperty name="color" value="#004F8B"/>
    </inkml:brush>
  </inkml:definitions>
  <inkml:trace contextRef="#ctx0" brushRef="#br0">0 248 7533,'0'-49'0,"0"3"-5661,11 16 6021,-8-5 716,18 13-896,-18 3 959,7 2-1409,-10 7 180,0-1-809,0 3 3502,0 8-3412,11 8 1561,-9 3-752,9-1 0,-11 7 0,0-6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00.918"/>
    </inkml:context>
    <inkml:brush xml:id="br0">
      <inkml:brushProperty name="width" value="0.06" units="cm"/>
      <inkml:brushProperty name="height" value="0.06" units="cm"/>
      <inkml:brushProperty name="color" value="#004F8B"/>
    </inkml:brush>
  </inkml:definitions>
  <inkml:trace contextRef="#ctx0" brushRef="#br0">0 1 7533,'11'21'539,"-9"13"-449,9-21 90,-11 14 0,11-8-90,-9 0 90,9 8 180,0 3-540,2-1 90,11 16 0,-11-30 90,-2 19-90,-11-32 180,0-2-270,0-11 90,10-8-90,-7 0-90,18-8 270,-18 5-90,29-30 90,-27 26-90,38-35 270,-27 38 90,19-5-180,-22 20-360,19 16 90,-27 3 90,27 8-989,13 25 719,-13-27 90,24 25-3391,-32-39 3571,0 13 90,0-14 0,11 7 0,-9-9 0,-2 0 90,8-9-90,-16 7 539,19-23-359,-22 12 990,8-39-991,-18 35 3573,-24-26-3572,2 41 90,-47-6 0,36 16-180,-15-6 0,21 33-360,11 5 180,2 2-540,11 2 450,0-25-179,11 9 359,2-8 90,32 0-1,-15-12 181,15-16-270,-21-3 630,0-25-450,-11 21 90,8-19-180,-18 32-180,18 2 180,-18 11-360,18 50 180,-7-22 135,-7 40 0,-1 6-45,5-15-1651,-10 13 0,-2 0 1741,1-20 181,-19 5 0,-5-2-91,3-14 359,-17-4 1,-1-9-270,20-29-270,-34-26 180,37-7 921,-30-58-2990,20 35 1889,-9-43 0,11 38 0,0-14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01.200"/>
    </inkml:context>
    <inkml:brush xml:id="br0">
      <inkml:brushProperty name="width" value="0.06" units="cm"/>
      <inkml:brushProperty name="height" value="0.06" units="cm"/>
      <inkml:brushProperty name="color" value="#004F8B"/>
    </inkml:brush>
  </inkml:definitions>
  <inkml:trace contextRef="#ctx0" brushRef="#br0">240 113 7533,'13'-29'270,"8"2"-181,-7 8-89,-1 0-89,8 8 628,-18 3-89,8 8-180,-11 17 90,0 63-91,-11-10-134,0 21 0,-2 3-225,-14-1-60,13-23 0,-1 10 1,-1-10 59,-2-22 0,-1-1-270,3 21 0,0 9 0,0-11-89,-21 17-406,18-5 1,3-7 674,3-33 180,-9 21 0,9-48 0,-11 8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5.135"/>
    </inkml:context>
    <inkml:brush xml:id="br0">
      <inkml:brushProperty name="width" value="0.08" units="cm"/>
      <inkml:brushProperty name="height" value="0.08" units="cm"/>
      <inkml:brushProperty name="color" value="#004F8B"/>
    </inkml:brush>
  </inkml:definitions>
  <inkml:trace contextRef="#ctx0" brushRef="#br0">37 190 14581,'-26'-70'-4900,"15"15"3626,25 28 1,9 8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7.299"/>
    </inkml:context>
    <inkml:brush xml:id="br0">
      <inkml:brushProperty name="width" value="0.08" units="cm"/>
      <inkml:brushProperty name="height" value="0.08" units="cm"/>
      <inkml:brushProperty name="color" value="#004F8B"/>
    </inkml:brush>
  </inkml:definitions>
  <inkml:trace contextRef="#ctx0" brushRef="#br0">400 299 14581,'-24'29'-1089,"0"-1"-4161,0-9 5770,0 9 863,11-8-1464,-19 34-21,23-5 1,2 3-318,-17 28 726,18-21 0,2-2-791,-7 0 142,8 8-429,-7-6 690,-6 31 1,0 4-236,-3 1-443,-1-27 1,-6 10 0,5-13 897,3 9 104,-5 13 1,3 1-133,18-10-255,-2 12 1,8-5 78,20-27-82,-2-12 1,3-4-306,15-10 212,27-4 365,-27-20 198,50-34 406,-34 12-305,20-20 0,3-2 548,-2 9-24,-18 4 1,10-4-1,-8 7 127,24 5-883,-15 4 1,10-2 0,-9 3-137,25 8-52,-5-2 0,-4-1-364,-12 5 401,8 0-476,-12 0 249,-19 0 1,0 0-83,17 9 59,23 4 1,3 2-201,-2 8 326,-25-6 0,9 3 0,-9-5-124,28 0 102,-1 6 0,-1 0-133,-6-8 221,6 1 1,1 0-47,-10-4 149,9-1 0,1 0-92,-7 1 75,-21-7 0,9 0 0,-9 2 128,24 11-472,-19-14 0,13-2 1,-11 0 492,-22 4 1,0 1-145,35-4 0,15-2 0,-14 1 85,-32 0 0,0 0-189,22 0 1,10 0-1,-12 0 8,20 0-53,-13-3 1,15 0-1,-13 0 199,-26 2 0,-1 0 349,34-2 1,14 0 0,-19 1-724,4 2 160,4 0 1,-1 0-198,-12 0 230,-24 0 0,-1 0-763,15 0 619,0 0-337,10 8 415,-24-7 1,1 0 16,35 8 119,-34-5 1,5 0-57,10-3 0,-1 0 42,-25 3 0,3 1 9,18-4 0,10-2 0,-9 1-15,-20 0 1,-1 0 41,18-3 0,9 0 1,-9 0-236,31 1 114,-26-3 0,12-2 0,-12 2-125,23 3 173,-19-1 0,12 0 1,-13 1 611,15 2-631,-19 0 1,12 0 0,-8 0-10,-13 0 0,-1 0 17,36-1 1,1 2-9,-36 3 0,-4 0 39,-5-4 0,-1 2 70,40 15 828,-19-6-963,-6 2 1,0 1 6,7-1 93,-11-4 1,13 0 0,0-2-577,-5-4 1,-1-3-1,-1-1 614,28 2 1,4-2-93,-5-3 1,5-3 0,-16-1 72,7-5-184,-20 4 1,12 0 0,-11 2-487,16 5 563,8-2 0,4 0-110,-43 3 1,-1 2-8,19 2 0,0 2 32,-23 0 1,1 1 156,35 7 1,-1 1 12,-38-7 0,2-1 63,13 2 0,9 1 0,-3 0-505,15 1 1,-4-1 469,-10-4 1,-2 2-6,2 6 1,0-1-65,-2-6 0,-6-1 218,12 5-44,-10-3 1,13-1 0,-8-2-271,-15-2 1,0-2 104,39 4 1,5 1-125,-17 0 0,-3-1 48,-6-3 1,-1 0-39,-3 3 0,2 1 95,25-5 0,-4 0-4,-43 0 0,2 0-56,19-3 0,11 0 0,-7 0 273,-8 2 1,-3 0-39,26-8 1,-3 0 737,-33 9 0,-1-2-798,15-5 0,-5-3 61,-3 0 122,-8 4 1,6 1-220,16 0 1,-3 2-288,10 3 810,-3 0 1,-4 0-797,-13 0 269,10 0-2014,-1 0 1954,12 0 0,-8 0-406,-3 0 0,2 0 334,14 0 126,-19 0 1,-2 0 286,5 0-196,9 11 1,5 3-118,-34-7 0,3 1 30,29 8 1,14 3-1,-14-1-68,-30-6 0,-1-1-223,12 2 1,8 0 0,-12-3 35,8 1 199,1-3 1,4 0 435,-11-2 0,-1-1-400,8 4 1,-1 1 628,-15-4 1,-2-2-757,11 2 1,-6-3-33,-6-3 193,0-3 1,-1-3-50,-2-4 135,-8-18 1,0-5-382,5-5 259,-4-13 0,-5-4-250,-9 0 307,1-18 1,0-4-179,1-5 466,4-11 1,1 0 763,-5 13-899,10-8 1,-1 0-156,-17 17 26,13 8 1,-4 1-311,-24 3 327,15 7 0,0-4-28,-16-28-370,7 28 1,-2 0 237,-10-11-301,0-30 365,0 56 138,0-11 1,0 1-53,0 23 2991,0-41-3267,-11 46-134,-23-30 326,15 39-51,-56-37 195,43 44-120,-22-13 0,-3-2 239,9 9-199,-17-4 0,-1-1 356,8-4-357,1 3 0,-1 3 118,-16 3-150,1-8 0,-1 0-42,-14 6-77,6-2 1,-15-3 0,13 4-426,32 8 1,0 1 485,-34-7 0,-13-2 0,10 4-985,19 5 1,6 1 963,-10-4 1,2 1 6,16 4 1,0 2-1276,-17-2 0,0 1 1266,21 4 0,0-2 16,-32-6 1,-2-1-869,15 9 0,3-2 873,7-6 1,-6-1-190,-1 4 0,-12 1 0,-1-1 0,7 0 198,-18-5 0,-5-1-39,10 5 1,-16 0 0,-5 0 0,5 1 0,17 1 39,-7-2 0,2 1 80,13 3 0,-13 1 0,-5 1 0,7 1 0,17 1-85,3 3 1,5 1-114,-19 2 1,-10 1 0,10 1-7,20 0 1,-4 1 105,-13-1 0,-15-1 0,-4 0 0,8-1 64,8 0 1,4-1 0,-4-1-90,1 0 0,-5-1 0,-3-1 0,-2 0 138,4-1 0,-7-1 0,1 0 0,6-1 1,11 0-23,-15-1 1,3 0-178,4 0 0,-13 0 1,4 0-1,19 0 314,-21 0-20,1 0 68,5 4 1,-1 0-207,39-2 0,-3-1-60,-34 1 1,-16 2 0,14-2-38,31-2 1,-2 0 20,-13 2 1,-15 0 0,0 1-1,12-2 0,4 0 1,-1 0-6,3 3 1,-14 2-1,-4 0 1,3-1-1,14-1 3,-9-2 1,2 1 94,6 4 0,-11 3 0,2 0 0,14-3-161,10-6 1,3 2-9,-13 11 0,-7 6 1,8-4 156,15-7 1,0 0-129,-16 4 0,-8 3 0,12-1 1527,-7 4-1378,-25-9 1,-3-1-180,18 10 186,4-12 0,-16-2 0,13 2-90,28 2 0,-1 1 142,-29-1 1,-15 0 0,13 0-71,26 2 1,1 0-24,-24-2 1,-10 1 0,10-2-63,25-2 0,0-2 65,-18 0 1,-10-1 0,11-2 564,18 0 1,0-2-672,-22 0 1,-11-2 0,11-1 428,21 0 1,-3-2-375,-21-2 0,-17-2 0,-1 0 0,15 2-665,8 1 0,0-1 670,2 0 1,-16-1-1,-4-1 1,6 1-1,16 3 4,5 3 1,3 2-36,-31-7 1,-13-2-1,16 2 28,36 7 1,0 0 14,-16-3 0,-14-3 0,-2-1 0,12 2 140,-3 0 1,1-1-79,6 1 0,-9-1 0,0 0 1,14 0 23,7-3 0,3 1-122,-18 1 1,-9 2 0,8 1-14,17-1 1,-1 1 79,-35 1 1,-14 1-1,14 1-21,34 2 0,0 0-1,-31 0 0,-13 0 0,14 0-79,31 0 0,3 0 5,-24 5 1,2-1 2044,-11-2-2125,28 3 1,-4-1-349,1-4 1,0 0 525,-8 4 0,2 1-48,18-5 0,2 2 185,-42 14-164,16-5 3,3 6 1,1 1-221,-1-3 99,1 12 0,2-3-270,15-18 25,-24 28 141,43-32 583,-8 7-442,29-18 1,-16-1 0,18-9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8.084"/>
    </inkml:context>
    <inkml:brush xml:id="br0">
      <inkml:brushProperty name="width" value="0.06" units="cm"/>
      <inkml:brushProperty name="height" value="0.06" units="cm"/>
      <inkml:brushProperty name="color" value="#004F8B"/>
    </inkml:brush>
  </inkml:definitions>
  <inkml:trace contextRef="#ctx0" brushRef="#br0">289 456 0,'-24'-19'0,"10"0"973,-18-17-1243,16-4 270,-8 0 1319,3-5-1409,18 7 860,-7-2-860,-1-15 3482,8 15-3572,-18 2 180,8 19 0,0 3 0,2 14 90,-10-6-180,15 8 539,-15 0-179,21 8-180,-11-6 990,9 40-91,-9 25-1079,11-1 180,10 0 0,1-1-563,-5-6 203,10 12 1,0-1 89,-14-11-135,9 8 0,0-3 45,-9-24 270,9 39 0,-1-59 0,4 8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8.400"/>
    </inkml:context>
    <inkml:brush xml:id="br0">
      <inkml:brushProperty name="width" value="0.06" units="cm"/>
      <inkml:brushProperty name="height" value="0.06" units="cm"/>
      <inkml:brushProperty name="color" value="#004F8B"/>
    </inkml:brush>
  </inkml:definitions>
  <inkml:trace contextRef="#ctx0" brushRef="#br0">24 296 7533,'-13'-11'539,"2"-5"-359,11 14 90,0-7-270,11 9 180,2-9 0,0 7-180,41-15-540,31-19 360,8 3-589,-45 14 1,-3 0 588,22-15-359,-6 4 539,-8 8 90,-7-13-90,-36 33 629,1 11-539,-9 3 540,9 66-450,-22-46 180,9 55-360,-9-64 1267,11 22-1537,0-8-4381,11 12 4111,-9-9 180,20-12 360,-9-3 0,11-13 0,0 16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8.775"/>
    </inkml:context>
    <inkml:brush xml:id="br0">
      <inkml:brushProperty name="width" value="0.06" units="cm"/>
      <inkml:brushProperty name="height" value="0.06" units="cm"/>
      <inkml:brushProperty name="color" value="#004F8B"/>
    </inkml:brush>
  </inkml:definitions>
  <inkml:trace contextRef="#ctx0" brushRef="#br0">264 114 7533,'0'-37'-360,"0"7"450,0 11-90,-10 2 360,7 15-91,-8-6 1,1 8-270,7 0-90,-18 8 360,-3 28-180,-3-11 45,-1 33 0,0 5-225,-1-17 135,4 24 0,5 0-225,6-24-90,4 43 90,10-55-269,10 10 449,4-34-180,10-18 270,0-5 0,-1-39-90,1 26 90,0-43 89,0 52-179,-10-26 270,-4 33-90,1 0 0,-8-8-90,7 16-810,1 28-629,13-1 1349,3 30 0,18-25 0,-8-3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9"/>
    </inkml:context>
    <inkml:brush xml:id="br0">
      <inkml:brushProperty name="width" value="0.06" units="cm"/>
      <inkml:brushProperty name="height" value="0.06" units="cm"/>
      <inkml:brushProperty name="color" value="#004F8B"/>
    </inkml:brush>
  </inkml:definitions>
  <inkml:trace contextRef="#ctx0" brushRef="#br0">192 134 7533,'0'-22'-360,"-10"-4"360,7 16 360,-8-9-180,1 0-1,7 8 541,-18-5-630,8 14-90,-1-7 0,4 18-180,-12 26 270,17-1-45,-16 14 0,-1 1-45,17 0-225,-6 8 0,1 0-404,10-11-1,21 52 180,-5-54-269,51 11 719,-35-36 0,23-19 0,-20-11 0,2-8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8.987"/>
    </inkml:context>
    <inkml:brush xml:id="br0">
      <inkml:brushProperty name="width" value="0.06" units="cm"/>
      <inkml:brushProperty name="height" value="0.06" units="cm"/>
      <inkml:brushProperty name="color" value="#004F8B"/>
    </inkml:brush>
  </inkml:definitions>
  <inkml:trace contextRef="#ctx0" brushRef="#br0">145 113 7533,'0'-29'0,"0"10"449,-11-6-449,8 20 180,-7-12 0,10 17 90,-11 0-90,8 0-270,-18 9 90,18 1-270,-18 35 360,18-12-360,-18 48 360,8-37 90,0 45-90,2-45 0,22 45 180,13-45-270,23 28-90,-7-40 180,27-5-180,-38-19-90,27-8 90,3-33 0,-17 8 90,5-17 0,-6-5-90,-20 0 90,22-33-250,-32 40 250,-9-7 0,20-33 0,-20 32 90,-2-24-90,-13 36 90,0 15-90,-19 2 0,26 11 0,-36 25 90,37 4-1,-17 50-89,22-25 0,0 11 0,0 1 0,0-10-225,9 10 1,4-2-136,3-18 360,18 32 0,1-49 0,2 6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9.166"/>
    </inkml:context>
    <inkml:brush xml:id="br0">
      <inkml:brushProperty name="width" value="0.06" units="cm"/>
      <inkml:brushProperty name="height" value="0.06" units="cm"/>
      <inkml:brushProperty name="color" value="#004F8B"/>
    </inkml:brush>
  </inkml:definitions>
  <inkml:trace contextRef="#ctx0" brushRef="#br0">0 95 7533,'0'-52'989,"0"9"-629,0 43-180,0 9-180,11 1-90,-9 17 270,20 3-630,-20 8-270,8 13 1,2 3 539,1 1-180,-6 12 0,-1-3 91,5-20-579,0 20 0,-9-26 0,9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49.401"/>
    </inkml:context>
    <inkml:brush xml:id="br0">
      <inkml:brushProperty name="width" value="0.06" units="cm"/>
      <inkml:brushProperty name="height" value="0.06" units="cm"/>
      <inkml:brushProperty name="color" value="#004F8B"/>
    </inkml:brush>
  </inkml:definitions>
  <inkml:trace contextRef="#ctx0" brushRef="#br0">301 115 7533,'0'-29'0,"0"1"0,0 18 180,0-8-1,0 8 1,0-1 0,-10 3 0,7 8-180,-40 0 0,35 0 0,-55 17 0,44-4 90,-48 39-90,38-9-90,-5 5 180,23-3 0,0 1-180,9-4-270,2 22 360,2-25-539,41 8 539,-25-17 0,49-3 0,-38-8 0,17-1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0.401"/>
    </inkml:context>
    <inkml:brush xml:id="br0">
      <inkml:brushProperty name="width" value="0.06" units="cm"/>
      <inkml:brushProperty name="height" value="0.06" units="cm"/>
      <inkml:brushProperty name="color" value="#004F8B"/>
    </inkml:brush>
  </inkml:definitions>
  <inkml:trace contextRef="#ctx0" brushRef="#br0">48 98 6903,'-13'-19'-809,"2"8"809,1 2 0,7 1 0,-8 6 0,11-6 0,0 0 89,0 6-89,0-16 180,0 16 540,0-7-450,11 18 90,-8 10-181,7 20-89,-10 1 0,11 6-180,2 18-89,11-12 89,-11 5 0,-2-21-90,-11-17 0,0-9 180,11-18 0,-9-4-720,30-41 540,-26 19 0,26-38 270,-19 38 180,22-26-90,-9 36 360,9-12-90,-1 25-91,-7 20-359,8 4 360,-11 39-270,0-26 0,0 43 0,-11-52-540,-2 34 450,-11-39-809,0 8 629,10-12-360,-7-34 360,18 12 0,-8-39 90,1 30 360,-4-13-180,-10 17 90,11 9-90,-8 1 90,7 9 270,1 0-180,-8 9 269,39 1-359,-23 9-270,27-7 0,6-5-270,-4 4 181,43-11-1,-54-11-180,19-25 270,-37 21 90,13-36-90,-32 37 180,-22-31 0,6 25 719,-40 8-359,38 32-180,-25 28-540,41 3 180,2 4-270,24-9 180,2-5 1,9-4 179,-1-9 0,14-1 0,14 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0.600"/>
    </inkml:context>
    <inkml:brush xml:id="br0">
      <inkml:brushProperty name="width" value="0.06" units="cm"/>
      <inkml:brushProperty name="height" value="0.06" units="cm"/>
      <inkml:brushProperty name="color" value="#004F8B"/>
    </inkml:brush>
  </inkml:definitions>
  <inkml:trace contextRef="#ctx0" brushRef="#br0">48 1 7533,'-13'10'539,"2"-1"-179,11 0 0,0 1-180,-10 18 0,7-8 0,-8 16 0,11 2-810,11 10 360,-8 10 180,7 7-2396,12 9 1,-1 4 2485,-11 19 0,18-6 0,-2-4 0,-24-24 0,9 9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0.950"/>
    </inkml:context>
    <inkml:brush xml:id="br0">
      <inkml:brushProperty name="width" value="0.06" units="cm"/>
      <inkml:brushProperty name="height" value="0.06" units="cm"/>
      <inkml:brushProperty name="color" value="#004F8B"/>
    </inkml:brush>
  </inkml:definitions>
  <inkml:trace contextRef="#ctx0" brushRef="#br0">0 267 7533,'11'-61'0,"-8"0"270,18 31 89,3-8-359,2 9 180,9 1 0,0 18 0,-19 1-450,48 9 360,-33 0-180,60 42 180,-48-23-225,-8 22 0,-4 5 225,-4-2-270,-3 14 0,-14-23 90,1 1-449,-8-5 359,18-1-360,3-5 450,-8-23-180,16 7 270,-29-9-269,39-26 269,-23-5 90,15-35-180,-12 24 809,-9-36-629,0 51 1169,9-34-809,-20 39-180,9 3 270,-11 19-630,11 11-990,-9 50 900,20-23 180,-9 51 0,11-47 0,0 14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1.101"/>
    </inkml:context>
    <inkml:brush xml:id="br0">
      <inkml:brushProperty name="width" value="0.06" units="cm"/>
      <inkml:brushProperty name="height" value="0.06" units="cm"/>
      <inkml:brushProperty name="color" value="#004F8B"/>
    </inkml:brush>
  </inkml:definitions>
  <inkml:trace contextRef="#ctx0" brushRef="#br0">73 20 7533,'-24'-11'-720,"0"2"270,10 9 91,4 0 359,10 0-180,0 0 180,10 0 0,4 9 0,10 2 0,0 8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1.292"/>
    </inkml:context>
    <inkml:brush xml:id="br0">
      <inkml:brushProperty name="width" value="0.06" units="cm"/>
      <inkml:brushProperty name="height" value="0.06" units="cm"/>
      <inkml:brushProperty name="color" value="#004F8B"/>
    </inkml:brush>
  </inkml:definitions>
  <inkml:trace contextRef="#ctx0" brushRef="#br0">277 0 7533,'-37'0'90,"2"9"-5751,0-7 5661,9 6 1499,-30 9-509,37-4-451,-23 14-179,39-8-90,-18 17 589,18-13-1308,14 38 179,15-27-630,17-5 1,5-3 899,10 3 0,-7-14 0,0-2 0,10 6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1.583"/>
    </inkml:context>
    <inkml:brush xml:id="br0">
      <inkml:brushProperty name="width" value="0.06" units="cm"/>
      <inkml:brushProperty name="height" value="0.06" units="cm"/>
      <inkml:brushProperty name="color" value="#004F8B"/>
    </inkml:brush>
  </inkml:definitions>
  <inkml:trace contextRef="#ctx0" brushRef="#br0">480 20 7533,'-24'-11'0,"-11"3"1619,-23 25-1259,26-5-270,-11 33-180,43-14 0,0 16-90,0 16 270,0-19-90,0 37 0,0-39 180,0 22-1,0-33 1,0 22 180,0-30 630,-53 21-811,18-31-224,-14-3 1,-3-3 133,10-7-1078,-4 0 539,36-8-1439,20-12 1889,4 0 0,20-8 0,4 9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2.616"/>
    </inkml:context>
    <inkml:brush xml:id="br0">
      <inkml:brushProperty name="width" value="0.06" units="cm"/>
      <inkml:brushProperty name="height" value="0.06" units="cm"/>
      <inkml:brushProperty name="color" value="#004F8B"/>
    </inkml:brush>
  </inkml:definitions>
  <inkml:trace contextRef="#ctx0" brushRef="#br0">137 324 7533,'0'-30'-540,"0"11"450,11 11-90,-9 0 180,9 6-90,0-15 0,-9 15 180,30-24-90,-26 22-270,36-38 270,-26 27-180,8-21 91,-13 8 178,-11 7 271,-21-6 360,-27 8-540,5 8 90,-13 3 89,22 16-269,7-6 90,-8 24 540,11 20-540,11-10-270,10 16 0,6 0 90,10-12-180,14 6 0,2-3 0,-7-12 0,63 5 180,-64-25-629,56-11 449,-58-11-180,34-34 180,-37 12 90,8-31 0,-13 33 90,-11-30 270,0 36 0,0-28 180,0 40 89,10-12-179,-7 22 180,8-5-450,-11 16 449,21 20-629,-5 4 0,19 31 1,-11-29-361,31 36 360,-23-45-180,24 19 90,-32-34-180,22-1 270,-28-18-90,35-10 180,-47-1-269,36-59 269,-36 48-90,15-56 0,-21 64 1169,0-21-359,0 23 269,0 10-629,0 13 359,11 51-269,13-18-900,2 20 271,-2-27-541,19-1 360,-25-6-719,38-2 809,-29-10-630,8-18 721,-22-1-1,8-17 90,-8 6 270,1-24-270,-4 22 989,-10-13-179,0 25-450,0 2-1,11 18-269,-8 2-89,7 8-1441,33 17 1261,-32-13 269,53 13 0,-38-17 0,22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2.958"/>
    </inkml:context>
    <inkml:brush xml:id="br0">
      <inkml:brushProperty name="width" value="0.06" units="cm"/>
      <inkml:brushProperty name="height" value="0.06" units="cm"/>
      <inkml:brushProperty name="color" value="#004F8B"/>
    </inkml:brush>
  </inkml:definitions>
  <inkml:trace contextRef="#ctx0" brushRef="#br0">145 382 7533,'-24'0'0,"-11"-9"180,19 7-180,-5-7 0,10 18 809,9 9-359,-20 4-90,20 14-90,-9-7-450,11 43 0,11-26 90,2 34 180,22-40-900,2 7 720,0-26-360,8-12 540,-18-20 0,-3-76 180,-13 43-135,-10-21 0,-2-1 45,1 11-90,1-7 0,-2 0 0,-10 3-315,5-4 0,-1 3-135,-7 13 180,4-16-1079,10 36 989,0 16 270,0 3 0,21 16 0,6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9.338"/>
    </inkml:context>
    <inkml:brush xml:id="br0">
      <inkml:brushProperty name="width" value="0.06" units="cm"/>
      <inkml:brushProperty name="height" value="0.06" units="cm"/>
      <inkml:brushProperty name="color" value="#004F8B"/>
    </inkml:brush>
  </inkml:definitions>
  <inkml:trace contextRef="#ctx0" brushRef="#br0">192 152 7533,'0'-29'-1350,"0"10"1081,-10 2 179,7 6 90,-8-7 0,1 7 1349,7-6-540,-8 7-89,1-1-630,7 2-270,-18 18 180,18 2 270,-29 33-180,16-11-90,-8 48 0,3-37 0,18 54-180,-7-61 270,10 33-360,0-49-90,32-2 180,-14-19 90,28-19 0,-23-2 1,12-23 538,-8 12-179,7-14 0,-20 24-90,-4-3 90,1 23-180,-8-6-360,18 8 180,-18 0 270,18 8-180,-18 3 0,18 8 0,-8 0 0,11-1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3.398"/>
    </inkml:context>
    <inkml:brush xml:id="br0">
      <inkml:brushProperty name="width" value="0.06" units="cm"/>
      <inkml:brushProperty name="height" value="0.06" units="cm"/>
      <inkml:brushProperty name="color" value="#004F8B"/>
    </inkml:brush>
  </inkml:definitions>
  <inkml:trace contextRef="#ctx0" brushRef="#br0">0 380 7533,'14'-19'0,"7"0"539,-18 8-179,7-5 0,1 5-270,2-8-90,11 0 270,0-9-90,0-1-1530,11-26 1081,-19 21-91,5-27 180,-21 38 180,0-5-90,-11 20 630,-13 34-450,-2-12 449,-9 47-179,22-27 90,2 55-270,22-51-360,4 11 0,4-3 0,11-19-180,36 26 0,-15-34 270,10-8-337,-2-3 337,-11-16 0,-11-3-270,29-42 360,-34 26 180,3-17 0,-3 1 0,-16 25 719,27-33-449,-28 49 360,31 10-540,-9 4-540,22 33 90,-19-22-900,37 30 991,-45-30 89,24 4 0,-32-9 0,0-8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3.550"/>
    </inkml:context>
    <inkml:brush xml:id="br0">
      <inkml:brushProperty name="width" value="0.06" units="cm"/>
      <inkml:brushProperty name="height" value="0.06" units="cm"/>
      <inkml:brushProperty name="color" value="#004F8B"/>
    </inkml:brush>
  </inkml:definitions>
  <inkml:trace contextRef="#ctx0" brushRef="#br0">575 0 7533,'-45'0'989,"5"0"-719,-8 0 0,14 0 359,-1 9-179,-2 2-180,-11 16-270,-21 20-90,15-5-720,13 3 1,2-1 629,0-6 180,4 48 0,24-60 0,11 19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4.450"/>
    </inkml:context>
    <inkml:brush xml:id="br0">
      <inkml:brushProperty name="width" value="0.06" units="cm"/>
      <inkml:brushProperty name="height" value="0.06" units="cm"/>
      <inkml:brushProperty name="color" value="#004F8B"/>
    </inkml:brush>
  </inkml:definitions>
  <inkml:trace contextRef="#ctx0" brushRef="#br0">48 315 7533,'-10'11'0,"7"5"0,-8-5 809,11 8-359,0 9-180,0-7 180,0 31-360,0-18 89,0 12-1348,0 24 1079,0-32-450,0 26 271,0-37 179,0-8-90,0-8-90,0 5 0,0-13 90,0 5 90,0-8-90,0-8-179,0-11 538,0-11-179,-10-8 0,7 0 360,-8 0-270,11 0 0,0-8 630,0-20-450,0 14 269,9-5 1,4-1-270,3-1 134,9 0 1,6 2-315,9 13-1651,-1 10 0,1 7 1741,3 14-1858,34 13 1588,-47 13-1356,4 39 1267,-23-26-91,-11 18 270,0-17-180,-11-5 450,8 5-180,-18-8 0,-3 8 2871,8-14-2512,-5 21 821,21-21-1000,0 14 755,0-16-935,43-3-180,-22-16-90,26-5 1,4-2-91,-5-8 90,33-30-450,-9 4 360,-28-18 270,14 8-179,-42 12 89,-4 20 809,-20 8-539,-4 8 0,-20 19 90,18 14 90,-27 50-270,38-26-270,-17 35 90,22-41-360,22 23 360,4-29-3392,12 2 3392,18-28-90,-6-8 180,1-8-225,5-15 0,-3-7 405,-13-8-225,10-2 0,-2 0 225,-21 8 360,8-21 0,-22 29-270,-3-3-91,-10 18 4023,0 26-3842,0-12-360,0 38 180,11-29-90,2 39-180,1-30-630,18 30 540,-16-30-629,40 13 629,-27-26-720,37-1 720,-36-18-179,26-9 179,-40-4 360,26-30-90,-26 18 449,19-30-179,-22 24 270,-2 10-271,-11 13 541,0 17-720,0 17 90,0-4-450,0 15 180,0-9-1349,10 25 1169,4-10 180,31 29 0,-5-31 0,19 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4.599"/>
    </inkml:context>
    <inkml:brush xml:id="br0">
      <inkml:brushProperty name="width" value="0.06" units="cm"/>
      <inkml:brushProperty name="height" value="0.06" units="cm"/>
      <inkml:brushProperty name="color" value="#004F8B"/>
    </inkml:brush>
  </inkml:definitions>
  <inkml:trace contextRef="#ctx0" brushRef="#br0">72 115 0,'-13'-30'240,"2"3"2249,11 16-2399,-10-5 1346,7 14-1436,-8-15 527,1 14-707,7-5 1509,-8 42-1329,22-9 0,-8 22 0,7-20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5.686"/>
    </inkml:context>
    <inkml:brush xml:id="br0">
      <inkml:brushProperty name="width" value="0.06" units="cm"/>
      <inkml:brushProperty name="height" value="0.06" units="cm"/>
      <inkml:brushProperty name="color" value="#004F8B"/>
    </inkml:brush>
  </inkml:definitions>
  <inkml:trace contextRef="#ctx0" brushRef="#br0">1 746 8342,'0'21'810,"0"4"-540,0-23 89,11 7-179,-9 0 180,9-7 0,0 6-180,-9 1 90,20-7-90,-20 6 89,9-8-718,-11 0-361,0 0 630,11 0 90,-9-8-719,19-3 359,-18-8 90,18 0 180,-18 0-90,8 0-179,10-9 719,-5 7 359,19-6-449,-11 16 540,10 3-540,-7 16-1,-3 3 271,-3 24-360,-8-11 270,11 29-270,0-30-180,-10 13 180,7-25-450,-18-3 90,18-8 360,-8 0-1079,11-25 809,-10 10-630,17-38 630,-15 21-179,19-39 179,-11 35 629,0-17-269,0 34 720,0 8-540,0 3 269,21 8-449,-16 8 270,27 3-270,-29 8-180,39 8-90,-23-14-360,37 4 180,-40-17-359,5-9 449,-32 7-180,-2-15 270,-11 7 0,-32-17 180,14 14 180,-38-4-90,29 17 180,-8 8-91,11 3 1,11 16-90,2-6-180,11 7-360,11-1-179,24 3 449,-6-1-720,48-10 630,-45-10-180,67-26 450,-65 4-269,44-22 268,-52 22 91,30-29-90,-37 35 360,23-18-180,-28 25 719,-1 8-809,8 12 360,-18 9-450,18 9-90,-8 8 0,11-14-90,0 29 90,0-35 90,0 9-270,-10-26 270,7-9-720,-18 0-89,29 0 539,-27 0-450,37-25 810,-26 10-90,30-47 90,-20 38 180,9-38-270,-22 47 90,9-27-90,-20 38-360,9-13 90,-11 17-1169,11 17 1079,-9-5-1080,20 24 1261,-20-23-181,19 4 270,-7-17 0,10-9 0,-11-10 0,19-19 0,-16-11 0,5-2 0,3-5 90,-4 5 0,-2-2-330,1-21 1,-1-1 374,-6 24 0,0 3 674,5-9 1,-2 6-451,-10 15 631,27 28-630,-29 41-180,18 33 89,-18-1-314,7 10 0,1 3 45,-8 19-630,0-24 1,1 10-1,-1-11-449,-3 12 683,-7 2 1,-7-5 0,-13-24 0,-21 24-1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6.082"/>
    </inkml:context>
    <inkml:brush xml:id="br0">
      <inkml:brushProperty name="width" value="0.06" units="cm"/>
      <inkml:brushProperty name="height" value="0.06" units="cm"/>
      <inkml:brushProperty name="color" value="#004F8B"/>
    </inkml:brush>
  </inkml:definitions>
  <inkml:trace contextRef="#ctx0" brushRef="#br0">0 77 7533,'32'-19'-360,"-13"0"180,37 0 180,-19 8-90,11 2-270,-11 9 180,9 0 0,-9 9-89,0-7 224,13 11 0,-1 0 45,-20-9 0,26 9 0,-4-1 0,-32-10 270,16 7-91,-25-9 991,-42-9-361,3 7-449,-19-6-90,3 8 629,-14 8-899,27 11 0,-10 2 180,42 15-3752,0 2 3572,10 11-2178,25 42 2358,-6-34-670,4 2 1,1-4 489,-5-18 90,6 34-180,-25-42 2008,-20 1-2368,-3-11 2870,-11-10-4578,-54-1 1907,52-6 1,-70 14 0,56-5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9:59.040"/>
    </inkml:context>
    <inkml:brush xml:id="br0">
      <inkml:brushProperty name="width" value="0.06" units="cm"/>
      <inkml:brushProperty name="height" value="0.06" units="cm"/>
      <inkml:brushProperty name="color" value="#004F8B"/>
    </inkml:brush>
  </inkml:definitions>
  <inkml:trace contextRef="#ctx0" brushRef="#br0">120 323 6993,'11'49'90,"-8"-3"0,18 9-180,-18-4 180,18 14 0,-8 26-1598,-6-42 0,0 1 1598,3 49-90,-9-31 0,-2-3 0,1 12 45,0 7 0,0 0 687,0-1-687,4 10 0,3-2-45,6-28-1273,-1-8 0,0-5 1273,1-20-208,9 6 208,-20-24 1558,9 13-1378,-11-23-90,0 7-1,0-9 3261,11 0-3350,2-9 400,22-1-310,-9-1-90,41-5 0,-14 5-3392,40 1 3392,-18 2-1179,-18 7 0,0 2 1179,12-1-304,-6 0 0,-3 0 304,-4 0-18,34 0 18,-37 4 0,-2 0 0,21-2-45,10 6 0,1 0 225,-8-5-180,13 4 0,2 2 180,6 2-135,0-1 0,0-1 1657,2 2-1672,-28-3 0,10 2 0,-9-3-30,-19-5 0,0 0 30,25 3 0,12 1 0,-10 0-30,-22-1 0,0-2 0,22-2 0,10-2 0,-12 4 0,-23 5 0,-4 1 0,33-8 0,2 0 0,-27 2 0,1 2-30,8 0 0,6 2 0,-3-2 30,7-3 0,1 0 30,10 6 0,8 2 0,-14-3 15,-31-5 0,-1-2-75,21 5 0,10 2 0,-12-2 30,22-3 45,-7 3 0,0-1-45,3-4 60,-20 0 0,10 0 0,-8 0-60,-13 0 0,0 0 0,25 0 0,12 0 0,-14 0 0,20 0-30,-16 0 0,14 0 0,-11 0 75,-24 0 0,1 0-55,32 1 1,14-1-1,-15-1 10,-34-3 0,-3-1-477,16 4 1,8 2-1,-11-3 477,26-6-30,-26 6 0,10 2 0,-9 2 30,-18 2 0,0 0-60,28 0 0,12-1 0,-11 1 15,-25 1 0,0 1 45,25-1 0,10 1 0,-10 0 953,-23-1 1,-1 0-984,23-2 0,12 0 0,-11 2 120,-20 3 0,1 1-90,23-5 0,11-1 0,-11 0 0,-21 2 0,0 1-30,24 2 0,12 1 0,-14-1 30,-29-2 0,1 0 0,14 4 0,13 2 0,1 1 0,-13-3 0,-8-3 0,-2 0-652,23 4 1,9 2 0,-12-3 651,-33-4 0,1-1 0,32 1 0,12 1 0,-9-1 198,-22 0 0,0-1-198,25 0 0,11 1 0,-15 0 0,-32-1 0,-1 0 30,18 1 0,9 1 0,-8-1-30,-14-1 0,1 0 30,29 4 0,13 1 0,-13-3-30,-28-5 0,0 0 0,31 6 0,13 2 0,-11-2 0,-28-7 0,0 0 0,24 1 0,12 2 0,-11-2 0,-21-2 0,0 0 0,21 0 0,11 0 0,-12 0 0,-24 0 0,0 0 0,27-2 0,12-2 0,-12 2 0,-28 1 0,2 0 0,6-4 0,13-2 0,2 0 0,-9 0-30,-7 3 0,-6 0 0,2-1-190,13-3 1,2-2 0,-5 1 219,4 4 0,-2-1 0,19-7 0,-4 1-42,-36 10 1,3 0 41,28-5 0,12-3 0,-14 2 0,-34 2 0,1 1 0,15 2 0,15 1 0,0 0 0,-15-2 0,-15-4 0,-1-1 0,30 7 0,15 3 0,-16-2 0,14-7 0,-11 3 0,0 2 0,-34 2 0,2 0 0,24-4 0,12-2 0,-10 2 0,-17 3 0,1 2 0,23-3 0,11-1 0,-13 2 0,-29 2 0,-1 0 0,17 0 0,9 0 0,-8 0 0,-13 0 0,-3 0 682,31-4 0,-4-1-682,2 3 68,-16-10 0,-2-1 22,8 9 0,-7-13 0,-3 0 2626,-12 13-2626,27-30-90,-8-4 90,-19 4 555,3-10-645,-21-1 90,-19 12-90,16-47 90,-19 44-90,11-59 90,0 57-90,-16-18 0,-3-2 0,6 10 0,-11-50 0,0 56 0,0-56 0,0 42 0,1-15 0,-2 0 90,-10 10-45,10 3 1,-1 2-46,-8 14-2727,-1-38 2727,9 27-1427,-20-38 1427,20 47-817,-20-43 817,20 51 424,-30-44-424,26 38 2264,-36-21-2264,36 39 1948,-36-27-1948,26 45 0,-29-28 0,18 32-90,-40-6 0,35 8 0,-55 0 90,33 0 0,-11 0 0,-5 0 0,-26 0-547,36-4 1,3 0 546,-13 1-373,15-5 1,-2 0 372,-28 6 30,19-1 0,-11-1 0,7 2-30,12 2 0,2 0-539,-36 0 1,3 0 538,1 0 0,37 0 0,-2 0-88,-2 0 1,-7 0 87,-14-2 0,-11-2 0,8 2 0,3 1 0,0 0 119,-12-2 1,-8-1-1,16 2-119,-2 2 0,-12 0 0,-1 0 0,45 0 0,-1 0-30,-21 0 0,-9 0 0,10 0 75,20 0 0,1 0-45,-24 0 0,-11 0 0,12 0 0,-20 0-30,13 2 0,-13 1 0,13 1 30,-16 6 0,17-4 0,-14 1 0,12-1 0,30-1 0,-2 1-30,-37-1 0,-16 1 0,15-1 38,33 1 0,1-1-8,-22-2 0,-9-1 0,13 3 1113,-8 12-1113,-10-11 0,-3-1 0,6 5 0,11-3 0,-15-1 0,14-2-505,-19-2 505,29 0 0,-11 1 0,11 1-90,-23 5 90,-1-8 0,-3 0 0,42 3 0,-2 1 0,-24-2 0,-12 0 0,11-1 0,23-2 0,-2 2 0,-27 2 0,-13 2 0,13 0 0,30-1 0,-1 1 0,-27 0 0,-13 0 0,7 1 0,11 2 0,0 1 218,-2-3 0,-7-1 0,7 0-218,6-1 0,3 1 0,-24 3 0,4-2 0,41-6 0,-1 0-30,-19 4 0,-11 2 0,7-2 30,12-4 0,0 0 0,-22 5 0,-10 0 0,12 0-972,20-5 0,5 0 972,-19 2 0,-2 2 0,5-1 0,5 1-133,-27 5 133,9 1 0,-17 2 0,13-1 0,34-5 0,-1 1-101,-10 1 1,-12 3 0,-1 0-1,11-3 101,-3-3 0,4 1 0,-20 6 0,1 1 0,26-8 0,0-1 143,-22 0 0,4-2-143,0-3 0,-17 0 0,1 0 0,26 0 30,7-5 0,-13-2 0,11 2 60,-19 1-90,13-4 0,-12-2 0,14 2 90,5 6-90,-27-1 0,0-2 0,18-4 0,-14 8 0,0 0 0,3-7 1294,31 7 0,-4 2-1384,-18 2 0,-1 2 45,21 0 0,0 1 53,-24-2 0,-3 2-53,-3 8 0,6-2 922,-7-8-832,5 8 0,-1 1-135,-7-2 90,1 3 0,-1-1 0,41-6 0,-1 0 30,-23 3 0,-11 2 0,12-1-30,-20 2 60,23-5 0,-10 2 0,9-2-60,-28 3 0,22-7 0,-13-1 0,13-2 0,-22-1 0,7 0 0,-2 0 45,34 0 0,3 0-45,-12 0 0,-1 0 45,4 1 0,-4-2-15,1-1 0,-6-1 0,9 0-30,-30 1 45,-6-2 0,4 0-45,29 4 0,-29-4 0,-1-1 0,25 3 0,2-3 0,-13-2 0,13 2 90,-6 3-90,-16-2 0,-1 0 90,10 4-90,7-4 0,-1 0 90,-11 2-90,10-3 0,0 1 0,-16 4-135,0 8 0,3 1-45,16-5-225,-9 9 1,7-1 304,41-10-1070,-36 7 1170,71-9 0,-7 0 0,10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28.127"/>
    </inkml:context>
    <inkml:brush xml:id="br0">
      <inkml:brushProperty name="width" value="0.06" units="cm"/>
      <inkml:brushProperty name="height" value="0.06" units="cm"/>
      <inkml:brushProperty name="color" value="#004F8B"/>
    </inkml:brush>
  </inkml:definitions>
  <inkml:trace contextRef="#ctx0" brushRef="#br0">1 418 7533,'0'-39'-720,"0"-6"720,0 16-180,0-1 90,0-5 270,0-3 0,0 6-90,0-4 90,0 25-90,0 3-90,10 8 90,-7 8 0,8 37-90,-11-10-45,0 17 0,0 2 135,0-5-90,0 20 0,0 2 90,0-10-90,0 38 0,0-61 0,0 15 0,0-37 90,-11 27 0,8-41-180,-7-28 0,10 1-90,0-47-3302,10-20 3392,-7 24 90,8-29-427,-11 14 337,10 26 135,-4 4 0,2 1-45,5 7 9,19-26 81,-27 39 0,38 4-90,-38 20 3052,38 8-3052,-27 0 612,29 0-612,-18 0-89,18 8 89,-19-5 505,-2 14-505,-13-7 0,0 17 0,-9-5 269,9 22-269,-11-12 90,0 14-90,11-8 90,-9 42-180,9-39 135,-10 11 0,-2-1-135,1-24 180,0 26 0,0-34-90,0-9 0,0-1-90,0-9 180,0 0-90,0 9 0,0-7 270,-11 15-270,9-15 90,-9 14-180,11-5 90,0 0 90,0-3-450,0 1 180,0-7-539,0 6 539,0-8-135,0 0 0,11-8 0,2-3 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28.749"/>
    </inkml:context>
    <inkml:brush xml:id="br0">
      <inkml:brushProperty name="width" value="0.06" units="cm"/>
      <inkml:brushProperty name="height" value="0.06" units="cm"/>
      <inkml:brushProperty name="color" value="#004F8B"/>
    </inkml:brush>
  </inkml:definitions>
  <inkml:trace contextRef="#ctx0" brushRef="#br0">24 75 7533,'-13'-39'-1529,"2"12"2068,11 18-269,0 9 180,0 0-450,0 9 90,0 1 0,0 9 0,0 34 0,0 0-180,11 14 90,-8-12 90,7-17 0,-10 0-270,0 0 450,0 51-181,0-38 1,0 28-90,0-51 90,0-9 0,0-8 360,43-3-450,-32-16 90,53-3 0,-38-8-360,1 0-360,26 0 451,-34 8-631,37 3 450,-30 8-89,9 0 449,-22 0 0,9 0 0,-9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29.198"/>
    </inkml:context>
    <inkml:brush xml:id="br0">
      <inkml:brushProperty name="width" value="0.06" units="cm"/>
      <inkml:brushProperty name="height" value="0.06" units="cm"/>
      <inkml:brushProperty name="color" value="#004F8B"/>
    </inkml:brush>
  </inkml:definitions>
  <inkml:trace contextRef="#ctx0" brushRef="#br0">25 182 7533,'-14'21'-720,"4"21"900,10-27-180,0 21 90,0-17-90,0 8 0,0-6 0,0 16 90,10-16-180,4 23 90,-1-21-450,8 13 450,-18-17-450,7-8 450,-10 6-359,0-15 359,0-2 180,-10-28-1,-4-4 1,-9-23 0,9 15 360,4-32-270,10 28 269,0-53-449,10 51 90,4-18-180,9 29-180,1 13-269,22-5 539,-17 16-360,16 20 180,-21 4-90,-10 56 270,-14-39 0,-3 31-90,-18-34 90,7 12-450,-10-16-360,0 19 451,11-38 89,2 12 180,11-16 0,0 0 0,11 0 0,2-8 0,11-2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9.838"/>
    </inkml:context>
    <inkml:brush xml:id="br0">
      <inkml:brushProperty name="width" value="0.06" units="cm"/>
      <inkml:brushProperty name="height" value="0.06" units="cm"/>
      <inkml:brushProperty name="color" value="#004F8B"/>
    </inkml:brush>
  </inkml:definitions>
  <inkml:trace contextRef="#ctx0" brushRef="#br0">1 38 6993,'0'-21'1529,"0"5"-1259,0 16 0,0 0-180,0 8-90,0 2-270,0 9 270,0 0-90,0 0 270,0 9-360,0 2 180,0 8-90,0 0-90,0 8 180,11-14 0,-9 12 0,9-23 0,0-2 0,2-11 0,11-33 0,-11 10 360,30-46-360,-35 35 90,34-17 0,-39 24-90,29 0 90,-27 8 0,38 2-90,-38 9-90,16 9 90,-10-7-90,-8 15 90,18-6 0,-18-1-180,18 7 90,-18-15 0,7 15 90,1-6 0,2-1-90,11-1 90,0-1 0,-10-6 0,7 7 0,-18-9 0,7-9 0,1 7 0,-9-15 0,9 15 450,0-6-450,-9 8 180,20 0-360,-20 8 270,20-6-360,-20 7 0,20-1-899,-9-6 1169,11-2 0,0-19 0,0-10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29.348"/>
    </inkml:context>
    <inkml:brush xml:id="br0">
      <inkml:brushProperty name="width" value="0.06" units="cm"/>
      <inkml:brushProperty name="height" value="0.06" units="cm"/>
      <inkml:brushProperty name="color" value="#004F8B"/>
    </inkml:brush>
  </inkml:definitions>
  <inkml:trace contextRef="#ctx0" brushRef="#br0">24 38 7533,'-13'-19'989,"2"9"-809,11 2 0,0 8-270,0 0-180,0 8 180,0 2 0,0 9-90,0 0 90,0 25-539,0-10-541,0 38 901,0-38 269,0 19 0,0-33 0,0 8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29.481"/>
    </inkml:context>
    <inkml:brush xml:id="br0">
      <inkml:brushProperty name="width" value="0.06" units="cm"/>
      <inkml:brushProperty name="height" value="0.06" units="cm"/>
      <inkml:brushProperty name="color" value="#004F8B"/>
    </inkml:brush>
  </inkml:definitions>
  <inkml:trace contextRef="#ctx0" brushRef="#br0">24 58 7533,'-13'-19'-990,"2"8"451,11 3 359,0 0 180,0 5 0,0-5 0,0 8 0,0 0 0,0 8 0,0 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29.847"/>
    </inkml:context>
    <inkml:brush xml:id="br0">
      <inkml:brushProperty name="width" value="0.06" units="cm"/>
      <inkml:brushProperty name="height" value="0.06" units="cm"/>
      <inkml:brushProperty name="color" value="#004F8B"/>
    </inkml:brush>
  </inkml:definitions>
  <inkml:trace contextRef="#ctx0" brushRef="#br0">25 182 7533,'-11'30'0,"8"-3"-540,-7-8 270,10 0 90,0 0 90,0 0 450,0 17-360,0-13 360,0 13 90,0 0-270,0-13 89,0 13-179,0-25 540,0-3-720,0-33 180,0 1-270,0-13 180,0 9-90,0 1 90,10-3-360,4-34 270,10 29 0,0-35 90,-11 39-179,19-24 179,-27 23-450,38-13 270,-38 32 0,27 5 180,-19 10-180,1 32 180,-25 15 180,6 4-180,-27 1 0,18-26-270,-10-18 270,1 16-540,9-13 271,4 6 269,10-3 0,-11-5 0,-2 8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0.347"/>
    </inkml:context>
    <inkml:brush xml:id="br0">
      <inkml:brushProperty name="width" value="0.06" units="cm"/>
      <inkml:brushProperty name="height" value="0.06" units="cm"/>
      <inkml:brushProperty name="color" value="#004F8B"/>
    </inkml:brush>
  </inkml:definitions>
  <inkml:trace contextRef="#ctx0" brushRef="#br0">35 256 7173,'-13'0'-90,"2"0"180,11 0 450,-10 0-361,28 0-89,-12-9-90,28 7-90,1-23-48,-9 12 48,9-14 90,0 0-90,-19 6-90,16-15 90,-19 15-270,0-15 360,-2 23-90,-32-12 0,5 32 270,-19-6 139,11 18 400,0 42-719,0-32 360,11 67-1079,13-52 629,2 22-270,20-37-90,12 5-90,6-30 540,8 13 0,-13-17 0,-11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0.706"/>
    </inkml:context>
    <inkml:brush xml:id="br0">
      <inkml:brushProperty name="width" value="0.06" units="cm"/>
      <inkml:brushProperty name="height" value="0.06" units="cm"/>
      <inkml:brushProperty name="color" value="#004F8B"/>
    </inkml:brush>
  </inkml:definitions>
  <inkml:trace contextRef="#ctx0" brushRef="#br0">25 1 7533,'0'29'90,"0"7"-180,-11 11 270,8-13-90,-7 18 89,10-22 91,10 25-270,-7-13-45,16 7 0,5 0-45,-6-10 45,10 8 0,0-7-45,-12-26-89,27 12 179,-38-26-270,27-8 270,-19-3-90,1 1 0,-4-8 0,-10 8 90,11-9 0,-8 0-90,7 0-90,-10 0 90,0 9 450,0 1-180,0 9-450,0 25 90,0-10 90,11 21-360,-8-17 270,18-9-179,3 8 359,2-8 0,9 1 0,-11-3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0.815"/>
    </inkml:context>
    <inkml:brush xml:id="br0">
      <inkml:brushProperty name="width" value="0.06" units="cm"/>
      <inkml:brushProperty name="height" value="0.06" units="cm"/>
      <inkml:brushProperty name="color" value="#004F8B"/>
    </inkml:brush>
  </inkml:definitions>
  <inkml:trace contextRef="#ctx0" brushRef="#br0">96 19 7533,'-27'-8'-540,"-5"6"360,30-6-450,-9 8 271,0 0 359,9 0 0,-9 0 0,11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1.305"/>
    </inkml:context>
    <inkml:brush xml:id="br0">
      <inkml:brushProperty name="width" value="0.06" units="cm"/>
      <inkml:brushProperty name="height" value="0.06" units="cm"/>
      <inkml:brushProperty name="color" value="#004F8B"/>
    </inkml:brush>
  </inkml:definitions>
  <inkml:trace contextRef="#ctx0" brushRef="#br0">25 114 7533,'-14'10'-990,"4"-2"720,10 1 91,0 2 898,0 0-269,0 5-270,0-5 180,0-1-91,0 8-89,0-8 0,0 9 0,0-9-90,0-1 0,0 0-180,0-7-180,0-11 0,0-3-899,10-41 989,-7 27-90,8-18 270,-1 33-180,-7-5 360,8 14-90,-11-7-90,10 0-90,-7 7 270,8-7-90,-11 9 0,10 0-90,-7 0 989,29 18-539,-16-6 180,40 33-360,-16-22 90,40 21-360,-38-31-180,46 12-90,-56-23 0,56-19 180,-67-6-90,33-31 180,-52 22-360,9-12 360,-11 22-449,-43-22 538,11 38 361,-26-9-270,23 34 270,22 17-270,2-13 180,11 30-181,0-30-358,0 38-1,21-35 180,49 43 0,-1-43 0,-17-4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2.002"/>
    </inkml:context>
    <inkml:brush xml:id="br0">
      <inkml:brushProperty name="width" value="0.06" units="cm"/>
      <inkml:brushProperty name="height" value="0.06" units="cm"/>
      <inkml:brushProperty name="color" value="#004F8B"/>
    </inkml:brush>
  </inkml:definitions>
  <inkml:trace contextRef="#ctx0" brushRef="#br0">120 239 7533,'-26'0'-450,"4"0"450,12 0 0,-3 0 360,-1 0-180,-7 9 0,18 1 269,-7 9 181,10 25-630,10-10 360,14 46-360,3-52 180,7 23-270,1-41-90,-8-8 270,7-4-450,-10-34 450,-10 13-540,-4-30 450,-10 30-90,0-22 180,0 33-180,0-6 0,0 18 810,0 26-540,0-11-90,11 38-90,2-30 90,11 5 0,11-3 0,-9-21-1,9 13-89,0-59-179,-9-3 89,-2-31 90,-13 20-360,-11-8 180,0 22-540,-21-47 1,15 51 359,-26-15-270,19 53 630,0 28 0,-9 4 0,9 14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2.199"/>
    </inkml:context>
    <inkml:brush xml:id="br0">
      <inkml:brushProperty name="width" value="0.06" units="cm"/>
      <inkml:brushProperty name="height" value="0.06" units="cm"/>
      <inkml:brushProperty name="color" value="#004F8B"/>
    </inkml:brush>
  </inkml:definitions>
  <inkml:trace contextRef="#ctx0" brushRef="#br0">72 1 7892,'-13'0'540,"-8"9"-630,18-7 180,-7 15-90,10 2 180,0 1-90,-11 16 270,8 2-630,-7-6 270,20 37-540,-7-41-719,18 33 1259,-7-39 0,-1-3 0,-3-11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2.431"/>
    </inkml:context>
    <inkml:brush xml:id="br0">
      <inkml:brushProperty name="width" value="0.06" units="cm"/>
      <inkml:brushProperty name="height" value="0.06" units="cm"/>
      <inkml:brushProperty name="color" value="#004F8B"/>
    </inkml:brush>
  </inkml:definitions>
  <inkml:trace contextRef="#ctx0" brushRef="#br0">72 21 7533,'-24'-11'1079,"11"2"-719,-9 9 0,20 0-180,-9 0-1,11 9 361,0 1-180,0 18 180,0 52-360,11-29-225,0 17 0,2 3-45,3-13-90,-5-4 0,-1 0 180,1 5-90,-9 24 0,20-30-6270,-20 10 5730,9-33 180,-11-3 450,0-8 0,-11-9 0,-2-2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9.954"/>
    </inkml:context>
    <inkml:brush xml:id="br0">
      <inkml:brushProperty name="width" value="0.06" units="cm"/>
      <inkml:brushProperty name="height" value="0.06" units="cm"/>
      <inkml:brushProperty name="color" value="#004F8B"/>
    </inkml:brush>
  </inkml:definitions>
  <inkml:trace contextRef="#ctx0" brushRef="#br0">25 77 7803,'-13'-22'629,"2"-3"-449,11 23 0,0-15 0,0 15 0,0-7-1080,0 18 810,0-7 90,0 15 0,0-6 0,0 8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2.547"/>
    </inkml:context>
    <inkml:brush xml:id="br0">
      <inkml:brushProperty name="width" value="0.06" units="cm"/>
      <inkml:brushProperty name="height" value="0.06" units="cm"/>
      <inkml:brushProperty name="color" value="#004F8B"/>
    </inkml:brush>
  </inkml:definitions>
  <inkml:trace contextRef="#ctx0" brushRef="#br0">0 171 7533,'0'-29'-270,"0"2"-90,0 8 270,0 0-270,0 8 270,11-5 0,2 14 0,11-6 90,0-1 0,0-2 0,0-8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2.882"/>
    </inkml:context>
    <inkml:brush xml:id="br0">
      <inkml:brushProperty name="width" value="0.06" units="cm"/>
      <inkml:brushProperty name="height" value="0.06" units="cm"/>
      <inkml:brushProperty name="color" value="#004F8B"/>
    </inkml:brush>
  </inkml:definitions>
  <inkml:trace contextRef="#ctx0" brushRef="#br0">73 0 7533,'-24'19'0,"10"0"539,4 0-179,10 8 0,0 3-180,-11 8-270,8 9 90,-7 1 90,10 1 270,0 5-270,0-13 90,10-3-1,-7-3-358,8 12-1,-11-22 90,10 17 270,4-39-540,10-3 450,-11-11-900,19-50 450,-16 23-89,19-51 179,-12 55-360,-9-19 540,-4 32-180,1-15 720,-8 16 180,18 1-181,-18 11 811,18 41-900,-8-8 134,9 22 1,2 3-855,5-10 270,16 30 180,-10-34-1169,2-22 539,11 20 540,-11-31 0,9 5 0,-9-8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3.165"/>
    </inkml:context>
    <inkml:brush xml:id="br0">
      <inkml:brushProperty name="width" value="0.06" units="cm"/>
      <inkml:brushProperty name="height" value="0.06" units="cm"/>
      <inkml:brushProperty name="color" value="#004F8B"/>
    </inkml:brush>
  </inkml:definitions>
  <inkml:trace contextRef="#ctx0" brushRef="#br0">362 37 7533,'-26'-10'359,"-6"2"-179,19 8-90,-22-8-90,19 6-90,-16-7 630,-3 9-270,6 9 270,-27 1-360,30 9 269,-20 42-269,30-31-720,16 65 540,6-59-315,31 1 1,11-2-676,10-4-720,38-4 1440,-26-19 110,-1-8 1,-27-8 0,14-2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3.990"/>
    </inkml:context>
    <inkml:brush xml:id="br0">
      <inkml:brushProperty name="width" value="0.06" units="cm"/>
      <inkml:brushProperty name="height" value="0.06" units="cm"/>
      <inkml:brushProperty name="color" value="#004F8B"/>
    </inkml:brush>
  </inkml:definitions>
  <inkml:trace contextRef="#ctx0" brushRef="#br0">146 57 7533,'-24'-27'-900,"0"14"1170,11-4-180,-9 17 90,20 0 90,-20 0 90,9 0-271,0 8 271,2 12 450,11 34-720,0-9 179,0 7 1,0 1-539,0-4 89,-1 12 0,2 1 90,10-14-45,-6 6 0,3-2 45,16-17-180,-11 18 270,-2-43-90,0-2 90,-9-8-180,9-8 180,-11-2-539,21-17 269,-15-3-450,36-16 720,-26 6-270,8 10 720,-3 5-90,-7 22 90,-1-5 89,8 25-269,-18-13 450,40 38-540,-35-36-270,56 37 180,-46-39 90,17 21-450,7-22 90,-23-3 90,26-3-270,-21-39 270,0 25-3752,-10-35 3842,-4 39-179,-20-21 448,-4 30-89,-10-14-180,11 18-719,-8 26 359,18-11-90,-8 38 0,11-30 1298,11 13 0,-8-9 0,7 3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4.206"/>
    </inkml:context>
    <inkml:brush xml:id="br0">
      <inkml:brushProperty name="width" value="0.06" units="cm"/>
      <inkml:brushProperty name="height" value="0.06" units="cm"/>
      <inkml:brushProperty name="color" value="#004F8B"/>
    </inkml:brush>
  </inkml:definitions>
  <inkml:trace contextRef="#ctx0" brushRef="#br0">182 0 7533,'-24'0'0,"0"0"-270,0 0 180,0 9 0,0-7 180,0 14 450,11-5-271,2 16 541,0 3-630,9 8 90,2 26-180,13-29-270,32 18 0,-5-34-810,40-9 811,-37-1 179,17-13 0,-1-9 0,-19-8 0,48-17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4.397"/>
    </inkml:context>
    <inkml:brush xml:id="br0">
      <inkml:brushProperty name="width" value="0.06" units="cm"/>
      <inkml:brushProperty name="height" value="0.06" units="cm"/>
      <inkml:brushProperty name="color" value="#004F8B"/>
    </inkml:brush>
  </inkml:definitions>
  <inkml:trace contextRef="#ctx0" brushRef="#br0">24 1 7533,'0'10'-180,"-10"6"0,7-5 180,-8 8 180,11 0 90,0 8-270,0 3 90,0 8-180,0 17 90,11-13 180,-8 39-630,18-28-90,14 12-359,-6-36 899,16-12 0,-10-34 0,2-4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4.594"/>
    </inkml:context>
    <inkml:brush xml:id="br0">
      <inkml:brushProperty name="width" value="0.06" units="cm"/>
      <inkml:brushProperty name="height" value="0.06" units="cm"/>
      <inkml:brushProperty name="color" value="#004F8B"/>
    </inkml:brush>
  </inkml:definitions>
  <inkml:trace contextRef="#ctx0" brushRef="#br0">168 1 7533,'-37'0'0,"13"0"90,13 0 90,0 0 269,-13 8-269,-2-6-90,2 16-180,13-16 180,11 15 0,0-15-90,0 23-360,0-13 0,21 24-269,-5-23 629,51 21 0,-24-22 0,26 15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5.233"/>
    </inkml:context>
    <inkml:brush xml:id="br0">
      <inkml:brushProperty name="width" value="0.06" units="cm"/>
      <inkml:brushProperty name="height" value="0.06" units="cm"/>
      <inkml:brushProperty name="color" value="#004F8B"/>
    </inkml:brush>
  </inkml:definitions>
  <inkml:trace contextRef="#ctx0" brushRef="#br0">0 171 8252,'0'38'900,"0"0"-720,0 0 90,0 0-630,0-8 360,11 6-90,2-7-90,1 35 90,7-29-450,-8 44 360,11-54-359,0 19 449,-10-33-450,-4-20 450,-10-12 0,-10-25 0,7 6 90,-18-40 0,18 33 0,-8-10 0,1 0 180,7 9-180,-8-33-90,11 43 90,11 8 90,13-14 90,-8 21 0,5-5-180,1 12-3212,-6 14 3212,18-7 90,-21 26-90,9-4 270,-20 39-270,-2-26 449,-2 35-449,-9-38 180,-10 22-540,15-32 3483,-15 12-3123,21-23-540,0 6 180,11-8 180,-9 0-180,20 0 360,-20 0-180,20-8 360,-9 6 900,11-7-631,11 9 91,-9 0-270,9 0 450,21 9-451,-35-7-89,54 6 0,-57-8 90,49-8-360,-38-3 90,6-16 90,-25 14-90,1-30-270,-8 29 90,-14-39-359,-5 30-451,-72-13 720,51 25-449,-62 2 359,81 9-809,-46 18 1169,56-6 0,-24 25 0,53-16 0,6 6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5.406"/>
    </inkml:context>
    <inkml:brush xml:id="br0">
      <inkml:brushProperty name="width" value="0.06" units="cm"/>
      <inkml:brushProperty name="height" value="0.06" units="cm"/>
      <inkml:brushProperty name="color" value="#004F8B"/>
    </inkml:brush>
  </inkml:definitions>
  <inkml:trace contextRef="#ctx0" brushRef="#br0">0 0 7892,'0'30'-89,"0"-3"178,0-8 1,0 0-90,0 8 90,0-6-270,0 15 91,0-14 89,11 14 89,-9-7 1,9 1-90,0-12 0,-9 0 0,9-8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5.490"/>
    </inkml:context>
    <inkml:brush xml:id="br0">
      <inkml:brushProperty name="width" value="0.06" units="cm"/>
      <inkml:brushProperty name="height" value="0.06" units="cm"/>
      <inkml:brushProperty name="color" value="#004F8B"/>
    </inkml:brush>
  </inkml:definitions>
  <inkml:trace contextRef="#ctx0" brushRef="#br0">24 37 7083,'0'-18'-90,"-11"8"0,-2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40.320"/>
    </inkml:context>
    <inkml:brush xml:id="br0">
      <inkml:brushProperty name="width" value="0.06" units="cm"/>
      <inkml:brushProperty name="height" value="0.06" units="cm"/>
      <inkml:brushProperty name="color" value="#004F8B"/>
    </inkml:brush>
  </inkml:definitions>
  <inkml:trace contextRef="#ctx0" brushRef="#br0">1 1 7803,'0'10'359,"0"7"-269,0-7 90,0 10-180,0-2 90,0 18-90,0-12 90,0 11 0,0-15-270,0-1 90,0-1-180,0-7 180,10 6-269,-7-15 359,8-2 179,-1-19-268,4-2 898,10-6-809,-11 7 270,-3 10-90,-10-7 0,0 15-270,11-6 0,-8 8 270,18 0-270,-8 0-630,11 8 360,-10-6 180,-4 15-668,1-7 0,2 10 0,11-1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5.848"/>
    </inkml:context>
    <inkml:brush xml:id="br0">
      <inkml:brushProperty name="width" value="0.06" units="cm"/>
      <inkml:brushProperty name="height" value="0.06" units="cm"/>
      <inkml:brushProperty name="color" value="#004F8B"/>
    </inkml:brush>
  </inkml:definitions>
  <inkml:trace contextRef="#ctx0" brushRef="#br0">1 125 7533,'0'40'-180,"0"-12"-90,0-11 270,0-7-90,0 9 810,0 0-361,0 0-179,0-8 450,0 5-540,0-14 270,0 15-180,0-15 179,0 7-89,0-18-720,0-1 361,0-9-991,21-34 271,-16 26 89,38-43 450,-38 47-270,48-38 1080,-34 44 0,26-26-360,-21 41-90,0 2 539,0 11 271,0 33-810,0-10-90,0 30-180,-11-33-900,-2 13 901,-11-31-541,11 4 360,-9-17 90,20 0 1,-9 0 269,11-25 0,-11 10 0,-2-21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6.034"/>
    </inkml:context>
    <inkml:brush xml:id="br0">
      <inkml:brushProperty name="width" value="0.06" units="cm"/>
      <inkml:brushProperty name="height" value="0.06" units="cm"/>
      <inkml:brushProperty name="color" value="#004F8B"/>
    </inkml:brush>
  </inkml:definitions>
  <inkml:trace contextRef="#ctx0" brushRef="#br0">1 0 9332,'13'28'809,"9"1"-449,-9 9-180,11 0-90,-11 9 0,8-7 90,-7 15 0,10-15-810,10 31 630,-7-26-990,-3 4 1,-3-1 269,-5-10 720,5 23 0,-21-50 0,0-3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0:36.417"/>
    </inkml:context>
    <inkml:brush xml:id="br0">
      <inkml:brushProperty name="width" value="0.06" units="cm"/>
      <inkml:brushProperty name="height" value="0.06" units="cm"/>
      <inkml:brushProperty name="color" value="#004F8B"/>
    </inkml:brush>
  </inkml:definitions>
  <inkml:trace contextRef="#ctx0" brushRef="#br0">1 170 7803,'0'-31'-1350,"10"-2"1080,25 22 360,-16 0-269,34-5-1,-26 14 90,10-6 90,19 8 0,-27 0 0,35 1 0,3-2 0,-22-8 0,22 9 0,-4-2 0,-33-16 0,25 8 0,-39 0 0,6 2 0,-22 8 90,-11 0 539,-2 0-269,-11 0 1349,-43 25-1439,33-19 539,-33 28-629,43-24 0,-21 17-90,26-14 0,-13 20 90,32-20-630,0 23 450,11-14-90,2 5 90,22-8 180,-9-8-90,30 14 0,-26-12-180,15 14-90,-32-17-90,-2 16 181,-32-13 89,5 14 0,-19 1 0,11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2.999"/>
    </inkml:context>
    <inkml:brush xml:id="br0">
      <inkml:brushProperty name="width" value="0.06" units="cm"/>
      <inkml:brushProperty name="height" value="0.06" units="cm"/>
      <inkml:brushProperty name="color" value="#004F8B"/>
    </inkml:brush>
  </inkml:definitions>
  <inkml:trace contextRef="#ctx0" brushRef="#br0">96 0 6633,'-35'19'-809,"19"0"809,-5-9 0,21 8 0,-11-16 0,-2 6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4.129"/>
    </inkml:context>
    <inkml:brush xml:id="br0">
      <inkml:brushProperty name="width" value="0.06" units="cm"/>
      <inkml:brushProperty name="height" value="0.06" units="cm"/>
      <inkml:brushProperty name="color" value="#004F8B"/>
    </inkml:brush>
  </inkml:definitions>
  <inkml:trace contextRef="#ctx0" brushRef="#br0">328 183 7533,'-14'-11'0,"-7"-6"-540,8 15 540,0-15-270,-30 15 360,24-7-270,-15 9 270,12 0 0,9 0 90,-22 9-180,19-7 270,-26 57 0,26-13-180,-8 47-45,21-41 0,6-2 45,10 6-1,11 23-268,0-58 179,0 6-90,11-17 90,-9-1 0,20-18 0,-20 7 0,9-48 0,-22 31 0,8-42 0,-18 40 0,8-7 0,-11-8 180,0 13-180,-11-13 0,8 17 179,-7 9-89,10 1 180,0 26-270,0 4 90,10 17-90,4 0 90,10 17-90,0-21 90,10 27-90,-18-38 0,27 21 0,-38-31 0,17 12 0,-12-22-90,-7 5 180,7-16-270,-10-20 90,0 5-180,11-46 270,-8 50 90,7-49 90,-10 62 0,0-20-180,0 26 270,0 0-180,0 9 180,22 18-180,-6 5 0,18 14-90,-20-16 0,28-3-180,-23-8 270,37-8-270,-30-2 180,9-27-90,-11 14-90,11-38 180,-9 27 0,-2-21 0,-13 17 90,-11 9-90,0 2 180,0 8-180,0 8-180,11 2 0,2 1-180,11 5-629,32 4 269,-14-8 91,38 6 449,-19-18 180,-21 0 0,24 0 0,-45-9 0,15 7 90,-23-16-180,-11 0 90,0 5 719,0-21-539,0 30 270,-21-21-180,16 23-90,-27-15 359,18 15 91,-10 2-450,0 10 90,11 18-450,2 1 450,11 9-360,11-8 0,-8-3 180,18-8-270,24-8 180,-23-11-90,41-36 90,-47 2 0,19-55 0,-22 43-90,-2-51 90,-11 53-45,1-8 0,-2-2 45,-10-3 180,9-34-270,-9 59 270,11 15-90,0 37 180,0 52-360,0-24 180,4 13 0,3 0-630,6-12 180,7 9 0,5-2-89,15-10-1,-6-4 0,1-3 367,16-8 1,-3 14-1,-13-15 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4.697"/>
    </inkml:context>
    <inkml:brush xml:id="br0">
      <inkml:brushProperty name="width" value="0.06" units="cm"/>
      <inkml:brushProperty name="height" value="0.06" units="cm"/>
      <inkml:brushProperty name="color" value="#004F8B"/>
    </inkml:brush>
  </inkml:definitions>
  <inkml:trace contextRef="#ctx0" brushRef="#br0">144 115 7533,'-24'-11'629,"11"2"-629,2 9 0,11-8 180,0 6 0,-10-7 180,7 9-180,-8-8 180,1-3-360,7 1 0,-8-8 180,11 8-540,0-1 180,-10 3 0,7 25 270,-7-4 0,-1 31-90,8-12-427,-7 40 247,20-37 90,14 35-90,3-47-90,39 13 180,-44-25 90,31-3-90,-40-8 0,11 0 0,0-17 270,0 13-270,0-21 607,11 14-517,-19 0 450,16 3-270,-19 8 450,22 8-630,-9-5 180,19 5-91,-18-8-3570,8 0 3391,-1 0 180,-18 0-180,16-8 0,-19-3 90,22-17-90,-19 8-90,16-25 180,-29 22-90,7-21 90,-20 31 0,-36-12 0,14 14 270,-66 1-270,53 1 270,-46 9-270,41 9 89,-9 10 1,32-6-989,6 37 719,32-33 180,45 44 0,-11-38 0,35 13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5.281"/>
    </inkml:context>
    <inkml:brush xml:id="br0">
      <inkml:brushProperty name="width" value="0.06" units="cm"/>
      <inkml:brushProperty name="height" value="0.06" units="cm"/>
      <inkml:brushProperty name="color" value="#004F8B"/>
    </inkml:brush>
  </inkml:definitions>
  <inkml:trace contextRef="#ctx0" brushRef="#br0">264 494 7533,'-35'-19'0,"9"0"0,2 9 0,13-7-90,0 15 450,-2-7 89,-11 1-449,0 6 450,-11-15-360,19 15 90,-15-7-90,28 18 360,-8 26-271,11-1-358,11 29-1,2-40 90,11 12 0,11-33-90,-9 7 180,9-9 90,-22 0-270,9 0 90,2-18 90,2 6-180,9-33 90,-11-3-3392,0-45 3392,-11 19-278,-12 15 0,-2 2 368,-2 2-152,-29-25 152,27 57 0,-16-3 90,10 26 2862,9 8-2502,-9 71-450,11-35 626,0 9 1,0-1-447,0-11 75,11 13-75,23 38-180,38-25-180,-16 7 0,32-57 0,-38-45-270,22-29 270,-21 4-45,-26 5 1,-5 0 134,-7 9 90,-13-47-180,-13 52 629,-22-12-269,20 27 180,-39 27-90,36 5 0,-17 56-180,24-39-270,11 39 0,0-39 270,0 8-900,0-8 271,22 22 359,4-26 180,54 26 0,-24-30 0,24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6.497"/>
    </inkml:context>
    <inkml:brush xml:id="br0">
      <inkml:brushProperty name="width" value="0.06" units="cm"/>
      <inkml:brushProperty name="height" value="0.06" units="cm"/>
      <inkml:brushProperty name="color" value="#004F8B"/>
    </inkml:brush>
  </inkml:definitions>
  <inkml:trace contextRef="#ctx0" brushRef="#br0">158 20 7533,'-35'-9'719,"9"7"-539,-9-7 0,22 9-180,-9 0 270,20 0 90,-9 0-450,0 9 90,9 10 0,2-7-180,45 47 90,-13-40 45,7 16 0,-1 0-45,-8-12-315,8 16 0,1 0 405,-7-9-1876,-2 13 1,-4 0 1875,-13-17 90,-2 26-180,-33-22 0,17-1 450,-59 8-360,43-25 179,-46 5 91,41-17-180,-9 0 0,0-17-180,19 5 3212,16-50-3032,16 18-539,40-30 449,-26 34-180,47-12 90,-56 28 0,64-20 90,-74 31 0,42-12 90,-40 22-90,1-5 0,-4 8 539,-10 34-269,0-17 270,11 53-270,-8-37-90,18 22-270,-8-17-3212,22 9 3392,-8-24-385,28 11 205,-25-32-90,36-11 0,-47-3 180,24-16-180,-41 1-359,9-28 539,-11 19 3156,0-25-3336,-43 6 270,22 27-180,-46-31 90,41 55 450,-30-13-270,37 26 440,-23 1-260,28 18 180,12 18-451,4-12 361,54 44-270,-13-59-720,2 12 1,0-3 359,-2-24-360,45 13 360,-46-25-90,17-11 180,-24-2-269,-1-32 449,-18 27-180,5-27 180,-21 41 0,0-14-90,-10 24 269,7-6-89,-7 8 540,-1 26-450,8-20-270,-7 28 0,10-24 90,10 10 0,-7-2-90,18 1-90,-8 0-180,1 0 360,7-9-630,3-1 450,-8-9-90,27-9-90,-27 7 90,18-23 91,-20 13-1,-4-16 0,-10 18 270,0 1-450,0 1 360,0-3 449,11 1-179,-8 10-180,7 10 0,1 10-90,-9-2-90,20 1 90,-9-8-90,0-3 90,9-8-180,2-8-180,-8-3 360,16-8-90,-30 9-270,41-41 180,-25 15-90,38-21 90,-29 21 180,-3 25-90,-3 3 0,-7 16 0,10 3 0,-11 33 0,8-18 0,-18 52 0,7-51-270,1 43-179,-8-55-91,29 19 0,-16-24 1,8 0 539,8-1 0,-16-18 0,18-1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6.847"/>
    </inkml:context>
    <inkml:brush xml:id="br0">
      <inkml:brushProperty name="width" value="0.06" units="cm"/>
      <inkml:brushProperty name="height" value="0.06" units="cm"/>
      <inkml:brushProperty name="color" value="#004F8B"/>
    </inkml:brush>
  </inkml:definitions>
  <inkml:trace contextRef="#ctx0" brushRef="#br0">121 95 7533,'0'-29'-810,"0"1"810,0 18 360,-11-7-180,8 14 90,-7-5 0,-1 8-1,-13 8 1,8 3 0,-16 33-90,30-18-90,-9 43 90,11-35-90,11 38-180,2-38-180,21 18 180,-7-39-180,40 13 90,-46-24-90,54-2 180,-57-11-269,38-25 269,-29 13-270,-3-21 270,-14 23 180,-10-15-90,-10 23 540,-4-4-630,-10 17 809,0 17-809,11-4 90,2 23-270,11-15 91,11 15-451,2-15 270,11-2 360,32 6 0,-24-21 0,24 14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7.731"/>
    </inkml:context>
    <inkml:brush xml:id="br0">
      <inkml:brushProperty name="width" value="0.06" units="cm"/>
      <inkml:brushProperty name="height" value="0.06" units="cm"/>
      <inkml:brushProperty name="color" value="#004F8B"/>
    </inkml:brush>
  </inkml:definitions>
  <inkml:trace contextRef="#ctx0" brushRef="#br0">253 1 7533,'-26'0'-270,"-6"0"270,29 0 270,-18 0-180,7 0 179,-20 8-269,18-6 810,-16 16-360,19-8-90,-11 18-181,0 18 1,10-3-629,14 28 449,14-29 90,31 21 0,-5-31-2429,50 4 2069,-44-25-270,42-3 540,-70-16-270,35-11 360,-47-2-180,26-15 180,-30 14 0,9 4 90,-11 9-90,0 9 90,0 0-90,0 9 810,0 9-631,0 4 181,11 14-270,-9-15-90,9-2-180,0-3 270,23-5-270,-15 0 0,45-3 0,-56-8-180,56-25 360,-56 10-270,34-29 180,-39 22-180,-3-30 0,-3 26-89,-39-26 269,23 31 0,-58 2 269,34 10-89,-15 9 0,23 9 900,0 26-810,19-9 179,-5 44-539,21-45 180,21 28-360,6-41-179,53 5 269,-24-17-225,-5-7 0,-1-3 135,-7-2-179,34-25 269,-59 17-360,46-25 360,-45 31 180,16-20-90,-25 31 540,-10-5-270,0 16 1079,11 20-1079,2 4 0,1 6 540,7-2-541,-18-23-269,18 12 180,-8-23-269,0 6-631,41-25 630,-33-4-270,35-17 270,-32 0-359,21-8 359,-26 14 180,23-12-90,-39 31 809,8-4-629,-11 26 630,10 18-540,-7 5 450,29 31-361,-27-29-898,38 35-91,-27-43-899,40 26 1619,-27-39 0,16 4 0,-21-17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40.737"/>
    </inkml:context>
    <inkml:brush xml:id="br0">
      <inkml:brushProperty name="width" value="0.06" units="cm"/>
      <inkml:brushProperty name="height" value="0.06" units="cm"/>
      <inkml:brushProperty name="color" value="#004F8B"/>
    </inkml:brush>
  </inkml:definitions>
  <inkml:trace contextRef="#ctx0" brushRef="#br0">168 86 7533,'-13'-29'0,"-9"10"449,20 2-179,-9 15 0,0-6 0,9 8-270,-9-9 90,0 7-270,9 19 360,-9-2-270,0 29 0,9-23 180,-9 15-270,0-15 90,9 15 90,-9-15-90,11 6-360,0-7 271,0-1-271,0 8 360,11-14 719,2 4-629,0-26 810,9-10-810,-9-2 720,22-15-630,-19 15 179,16 2-89,-30 3-180,41 13-90,-25 3-90,49 36 91,-48-2 178,4 12 1,-4 5-90,-16 6 90,8 25 241,-11-35 118,0-9-269,0 0 90,0 0 630,-11 8-541,8-14 811,-39 4-990,23-26-1350,-37-1-449,29-9 90,-28-9 360,25-1-450,-26-1 1079,30 2 540,2 9 0,2 0 0,9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7.931"/>
    </inkml:context>
    <inkml:brush xml:id="br0">
      <inkml:brushProperty name="width" value="0.06" units="cm"/>
      <inkml:brushProperty name="height" value="0.06" units="cm"/>
      <inkml:brushProperty name="color" value="#004F8B"/>
    </inkml:brush>
  </inkml:definitions>
  <inkml:trace contextRef="#ctx0" brushRef="#br0">24 0 8252,'-11'19'180,"9"0"0,-9 17-90,11-5 0,0 16-450,0-9 270,0 8 0,11-5-539,-9 56 629,20-47-360,-20 3 0,-2 0 90,11-11 270,0 13 0,-9-17 0,9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08.848"/>
    </inkml:context>
    <inkml:brush xml:id="br0">
      <inkml:brushProperty name="width" value="0.06" units="cm"/>
      <inkml:brushProperty name="height" value="0.06" units="cm"/>
      <inkml:brushProperty name="color" value="#004F8B"/>
    </inkml:brush>
  </inkml:definitions>
  <inkml:trace contextRef="#ctx0" brushRef="#br0">0 818 7533,'0'-30'0,"0"2"0,0 9-90,0 0 180,0 0 90,21-8-1,-5 6 1,8 2-90,30-7-90,-33 13 0,32 3 0,3 1 0,-19 0 90,30 18-90,-46 2 0,-8 17 90,11-7 0,0 23-90,-10-21 180,18 39-180,-27-37 90,38 36-90,-38-38-180,16 5-90,1-11-90,-17-7 181,27 1-361,-19-3 270,0-8-270,19-17 360,-16 4-179,8-22 359,-2 13 0,-9-22 0,11 12 0,-11 3 0,9 3 180,-20 24-1,9-6 451,-11 8-180,0 0-180,0 8 179,0 3 91,0 8-270,0 9 0,21 10-450,-5-7 180,29 22-90,-18-30-270,18 13 270,-18-26-270,29-2 181,-38-8-91,25-25 180,-30 11 90,11-47 0,-10 27-90,-4-21 180,-10 25-180,-10 3 270,-4 16-180,-10 3 0,11 8 719,-8 8 1,7 11-360,1 2-90,2 7-181,11 0-178,11-15 178,13 20 1,13-29-359,22 13-1,2-34 90,-10 4 90,-6-14 90,11-34-90,-35 23 45,12-6 0,-2-1 45,-15 3-90,19-46 0,-22 7 45,-11 28 0,-4 1-45,-11-18 45,-3 20 0,-3 5 45,-8 16 0,0-16 0,-1 3 0,-2 25-90,-26-17 360,30 34-90,2 0 270,-8 25-180,16-1 539,-19 56-629,22-34 180,19 27 0,9 2-270,4-10-1,2 6 1,3 0 0,11-10-135,3-6 0,4-2-224,6-4 134,12-6 0,-1-8 45,-24-22-370,42 3 460,-40-16 180,1-8-309,7-3 129,-8-8 0,1 0-90,17-17 90,-36 21-450,24-18 360,-41 30-899,20-13 719,-20 13 383,9-5 0,-11 16 1,0 3-1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0.254"/>
    </inkml:context>
    <inkml:brush xml:id="br0">
      <inkml:brushProperty name="width" value="0.06" units="cm"/>
      <inkml:brushProperty name="height" value="0.06" units="cm"/>
      <inkml:brushProperty name="color" value="#004F8B"/>
    </inkml:brush>
  </inkml:definitions>
  <inkml:trace contextRef="#ctx0" brushRef="#br0">96 19 7533,'-24'0'-1080,"11"0"1350,-8-8-90,18 6-90,-8-7 0,1 9-90,7 0 90,-8 0 0,11 0 0,11 0 0,-8 0 270,39 9-271,-34 1-89,46 9 0,-6 0 180,5 9-270,5-16-89,-2 22 179,-26-21-90,36 22 90,-47 12-689,13-13 689,-32 19-90,-43 1 90,32-9-1597,-30-9 0,-3-1 1597,23 6-715,-22-5 0,-2-1 715,13 1 58,-1 8 0,0-1-58,6-16 180,3 52-270,24-54 476,13 28-476,22-41 180,-8 13-90,18-23 0,-8 7 1474,0-9-1474,19-9 214,-37 7-34,13-6-180,-32 0 0,0 6 3482,0-6-3572,0 8 180,-11 8-90,-2 19 0,0-4 90,2 30-90,22-21 0,2 65 0,11-46-1651,-11 6 0,-2-1 1561,2-11-86,-1 8 1,-3 0 175,-6-5-53,8 41 53,-22-50 360,-34 42-270,2-35-270,-15 18 270,23-37-720,0-8 451,9-8 943,-19-11 1,18-19-1,-8-11 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0.746"/>
    </inkml:context>
    <inkml:brush xml:id="br0">
      <inkml:brushProperty name="width" value="0.06" units="cm"/>
      <inkml:brushProperty name="height" value="0.06" units="cm"/>
      <inkml:brushProperty name="color" value="#004F8B"/>
    </inkml:brush>
  </inkml:definitions>
  <inkml:trace contextRef="#ctx0" brushRef="#br0">1 230 7533,'0'-29'-270,"0"10"270,0 3 180,0 14-270,10-15 90,-7 14 90,8-5 0,-1 16-90,4 3 90,-1 8 0,19 34 0,-16-18-1,19 37 181,-22-40-90,8 13 90,-18-33 90,7 14-270,-10-24 270,-10-20-180,-4-13-360,1-18 90,3 3-180,20-34 270,-7 31-720,29-40 720,-16 58-360,29-5 91,-18 17-1171,50 17 1440,-43 4 0,33 17 0,-43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1.071"/>
    </inkml:context>
    <inkml:brush xml:id="br0">
      <inkml:brushProperty name="width" value="0.06" units="cm"/>
      <inkml:brushProperty name="height" value="0.06" units="cm"/>
      <inkml:brushProperty name="color" value="#004F8B"/>
    </inkml:brush>
  </inkml:definitions>
  <inkml:trace contextRef="#ctx0" brushRef="#br0">62 315 7173,'-24'11'180,"11"-3"-180,2-8 90,11 0 539,0 0-539,0-8-90,0 6 90,11-16 90,2 8-90,11-9-360,0-17 180,0 13 270,10-39-360,-18 37-90,16-36 270,-29 46-89,-3-27 89,-3 38 269,-29-5-179,16 20 630,-39 59-630,25-30 45,6 16 0,3 2 45,8-12-450,23 52-270,6-63 180,51 18 270,-35-34-540,25-10 1,6-7-360,8-11 683,-17 4 1,-1-3 305,16-19 0,-32 0 0,9 5 0,-9-5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1.530"/>
    </inkml:context>
    <inkml:brush xml:id="br0">
      <inkml:brushProperty name="width" value="0.06" units="cm"/>
      <inkml:brushProperty name="height" value="0.06" units="cm"/>
      <inkml:brushProperty name="color" value="#004F8B"/>
    </inkml:brush>
  </inkml:definitions>
  <inkml:trace contextRef="#ctx0" brushRef="#br0">264 38 6543,'-14'-11'90,"4"3"180,10 8 360,0 0-540,-11 0 0,8 0-180,-7-8 180,10 6 0,-11-6-1,8 8-178,-18 0 178,18 0-268,-18 0 269,8 0 89,-22 16 91,19-3-180,-26 39-90,26-26 180,-8 35-360,13-38-180,32 21 181,-5-31-181,40 4 180,-37-17 0,45-8 90,-46-3 0,17 0-3032,-14 2 3122,-18 9 90,8 0 90,-1 0-180,4 0 270,10 18-180,-11-14-720,19 30 3572,-27-30-3751,48 13 809,-34-26 0,26-1 0,-21-9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1.879"/>
    </inkml:context>
    <inkml:brush xml:id="br0">
      <inkml:brushProperty name="width" value="0.06" units="cm"/>
      <inkml:brushProperty name="height" value="0.06" units="cm"/>
      <inkml:brushProperty name="color" value="#004F8B"/>
    </inkml:brush>
  </inkml:definitions>
  <inkml:trace contextRef="#ctx0" brushRef="#br0">24 38 7533,'0'-10'0,"0"-7"-90,0 15 90,-10-6 90,7 8 359,-8 0-359,11 0 0,0 8 180,0 3-90,0 42-90,0-18 180,11 37-450,-8-23-90,39 33 180,-23-27-360,26 34 450,-21-63-269,11 24 179,-19-46-180,16 4 180,-30-10 0,20-23 0,-9 12-90,0-39 360,-2 35-90,0-25 540,-9 40-91,9-7-269,-1 9 0,4 0-270,-1 9 180,8 1-360,-7 9 90,10-9-630,10 8 361,-18-16-721,38 14 541,-36-13 539,17 13 0,-14-14 0,-8 7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2.031"/>
    </inkml:context>
    <inkml:brush xml:id="br0">
      <inkml:brushProperty name="width" value="0.06" units="cm"/>
      <inkml:brushProperty name="height" value="0.06" units="cm"/>
      <inkml:brushProperty name="color" value="#004F8B"/>
    </inkml:brush>
  </inkml:definitions>
  <inkml:trace contextRef="#ctx0" brushRef="#br0">72 38 7533,'-26'-19'-720,"5"8"720,10 3 0,8 8-270,-7 0 0,10 0 180,10 0 1,4 8-1,9 3 90,1 8 0,11 0 0,2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2.648"/>
    </inkml:context>
    <inkml:brush xml:id="br0">
      <inkml:brushProperty name="width" value="0.06" units="cm"/>
      <inkml:brushProperty name="height" value="0.06" units="cm"/>
      <inkml:brushProperty name="color" value="#004F8B"/>
    </inkml:brush>
  </inkml:definitions>
  <inkml:trace contextRef="#ctx0" brushRef="#br0">336 48 6993,'-10'-21'630,"7"5"-540,-8 16-180,1 0 0,-4 0 180,-10 0-180,11 8 0,-8-6 270,-3 15-90,-3-6 179,-39 25-179,44-13-90,-41 21 90,57-31-90,-15 29 0,21-27-270,32 38 270,-14-38-269,28 18 179,-22-22-90,-11-1-90,8 7 270,-18-6-90,8-1 90,-11 8-270,0 1 180,0 2 360,-11 6 0,-2-16 180,-22-3-91,19-8 271,-16 0-540,29-8-90,25-12 90,-4-9-360,60-26 270,-36 22-135,9-2 0,-1 0 45,-4 1-1741,0 3 0,-4-2 1831,-24 2-321,35-30 231,-47 35-90,15-18 540,-32 33 179,-2 20-359,-11 3-90,-10 33 270,18-14 3726,-6 67-3996,22-56-45,-1 11 0,2-2-58,10-18-256,34 39-1,-2-38-540,17-10 1,2-4 629,-11-9-126,37-3 0,-54-8 0,4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6.048"/>
    </inkml:context>
    <inkml:brush xml:id="br0">
      <inkml:brushProperty name="width" value="0.06" units="cm"/>
      <inkml:brushProperty name="height" value="0.06" units="cm"/>
      <inkml:brushProperty name="color" value="#004F8B"/>
    </inkml:brush>
  </inkml:definitions>
  <inkml:trace contextRef="#ctx0" brushRef="#br0">205 457 7533,'0'-29'-1350,"-10"9"1171,7 3 179,-8 15 269,1-23-179,7 21-90,-18-13 180,18 9-90,-7 5 0,10-5-90,0 8 270,0 0-180,10 0-180,-7 0 180,18 0-90,-8 0 0,1 0-90,7-8 90,-8-3 90,11-8-270,0 0 270,-10-8-180,18-11 90,-27 6-90,16-38 90,-21 51 0,-10-40 0,-4 55 90,-42-13-90,35 25 540,-64 28-360,63-2 89,-44 38-179,39-21-90,9 6 0,2 2-90,2 2-135,20 2 1,10-3 44,13-25-360,14-6 0,5-5 361,7-14-135,25-1 0,-32-18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4.039"/>
    </inkml:context>
    <inkml:brush xml:id="br0">
      <inkml:brushProperty name="width" value="0.06" units="cm"/>
      <inkml:brushProperty name="height" value="0.06" units="cm"/>
      <inkml:brushProperty name="color" value="#004F8B"/>
    </inkml:brush>
  </inkml:definitions>
  <inkml:trace contextRef="#ctx0" brushRef="#br0">264 57 7533,'13'-29'-270,"-2"10"360,-11 11 90,0 8-90,-11 0 90,9 0-91,-20 0-268,9 0 269,-11 8 89,-21 28-179,5-2 90,3 12-90,5-18 270,8 16-360,8-19 270,-6 36-270,22-37-90,0 3 0,0-10 180,11-15 0,24-2 450,5-18-450,8 5 720,7-12-630,-36 14 90,34 0-180,-37 3 449,19 8-359,-11 0-90,0 0 0,11 0 0,2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6.347"/>
    </inkml:context>
    <inkml:brush xml:id="br0">
      <inkml:brushProperty name="width" value="0.06" units="cm"/>
      <inkml:brushProperty name="height" value="0.06" units="cm"/>
      <inkml:brushProperty name="color" value="#004F8B"/>
    </inkml:brush>
  </inkml:definitions>
  <inkml:trace contextRef="#ctx0" brushRef="#br0">192 78 7533,'-24'-11'0,"11"-7"0,-9 8 0,-2-9-90,-2 9 90,2 1 0,3 18 180,18 1 0,-8 18 89,1 26-89,7-18-180,-8 34 90,11-47-270,11 30 270,-8-30-629,50 13 269,-43-25-180,65-3 270,-67-16 180,45-3-3392,-37-8 3482,8 8-90,-13 3 180,-11 8-90,0 8-90,0 20 0,0 3 0,0 16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1:59.705"/>
    </inkml:context>
    <inkml:brush xml:id="br0">
      <inkml:brushProperty name="width" value="0.06" units="cm"/>
      <inkml:brushProperty name="height" value="0.06" units="cm"/>
      <inkml:brushProperty name="color" value="#004F8B"/>
    </inkml:brush>
  </inkml:definitions>
  <inkml:trace contextRef="#ctx0" brushRef="#br0">144 247 7533,'-27'-8'-1170,"-15"-3"1080,36-8 0,-26 9 180,30-8-269,-9 16 268,0-23 1,9 4 0,-9 0-90,11-4 90,0 14 0,0-8-90,0 0 180,0 9 0,0-7-90,0 15 90,11-6-90,-9 16 360,20 28-360,-20-3 89,30 56-89,-26-43-90,20 20 0,1-1 0,-19-20 0,12 9 0,3-5 0,-10-26 180,21 22-180,-18-32 180,27-13 0,-27-21-180,19-52 90,-22 27-270,8-51 90,-18 53-225,13-13 1,0 0 224,-11 14-900,16-52 720,-21 81 270,11-11 0,-8 33 0,7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0.199"/>
    </inkml:context>
    <inkml:brush xml:id="br0">
      <inkml:brushProperty name="width" value="0.06" units="cm"/>
      <inkml:brushProperty name="height" value="0.06" units="cm"/>
      <inkml:brushProperty name="color" value="#004F8B"/>
    </inkml:brush>
  </inkml:definitions>
  <inkml:trace contextRef="#ctx0" brushRef="#br0">62 323 7443,'0'11'90,"0"-2"0,0-9-270,0-17 270,0 5 0,0-16-90,21-8 90,-15 13-630,36-38 360,-36 36-90,15-45 270,-21 53 0,-11-26 0,9 41 0,-20-6 270,9 8-180,-11 8 0,11 3 0,2 8 450,-10 34-271,5 0-179,-8 6 0,24 10 0,13-35-270,54 12-90,-22-26 270,24-12 0,-34-16-179,-11-3 179,10-16-90,-7 6-270,18-49 270,-18 41 0,-3-41-90,-13 49 0,-1-24 90,-7 31 270,8-20 0,-11 32 540,0 10-630,0 5 539,10 48-359,-7-25-90,11 16 0,4 1-540,-2-13 225,10 7 0,4-7-494,-1-25 629,59 19 0,-43-24 0,35 9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0.796"/>
    </inkml:context>
    <inkml:brush xml:id="br0">
      <inkml:brushProperty name="width" value="0.06" units="cm"/>
      <inkml:brushProperty name="height" value="0.06" units="cm"/>
      <inkml:brushProperty name="color" value="#004F8B"/>
    </inkml:brush>
  </inkml:definitions>
  <inkml:trace contextRef="#ctx0" brushRef="#br0">169 57 7533,'-14'-10'0,"-7"1"-720,18 1 180,-18 6 271,18-7 718,-18 1-89,8 6 90,-1-7-270,4 9 90,10 0-270,0 0 359,-11 0-359,-2 0 270,-1 0-180,4 0-270,10 9 270,0-7 0,0 23-90,0-21 0,10 30 0,4-21 0,-1 14 0,8-8-180,3 17 0,-8-22 180,16 37 0,-29-36-90,8 13 180,-11-12-90,10-5 360,-7 8-360,8 0 270,-22-8-180,8-3 0,-18-16 0,18-3-270,-7-8 180,10 8-360,0-31 270,10 25 0,4-35 0,10 30 0,10-13 90,-18 22-90,27-12 270,-38 22 0,38-5-180,-38 8 180,27 8-180,-19-5 90,11 22-90,-10-12-270,7 14 270,-19-16-90,9 5 90,0-14-449,-9 7 89,20-9 180,-9 0-360,11 0-359,0-9 899,0-1 0,0-9 0,0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0.941"/>
    </inkml:context>
    <inkml:brush xml:id="br0">
      <inkml:brushProperty name="width" value="0.06" units="cm"/>
      <inkml:brushProperty name="height" value="0.06" units="cm"/>
      <inkml:brushProperty name="color" value="#004F8B"/>
    </inkml:brush>
  </inkml:definitions>
  <inkml:trace contextRef="#ctx0" brushRef="#br0">49 57 7353,'-27'-29'90,"6"10"-270,21 10 0,0 9-630,0 0 451,11 9 359,2 1 0,11 1 0,0-3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1.614"/>
    </inkml:context>
    <inkml:brush xml:id="br0">
      <inkml:brushProperty name="width" value="0.06" units="cm"/>
      <inkml:brushProperty name="height" value="0.06" units="cm"/>
      <inkml:brushProperty name="color" value="#004F8B"/>
    </inkml:brush>
  </inkml:definitions>
  <inkml:trace contextRef="#ctx0" brushRef="#br0">97 57 7533,'-14'11'-630,"4"-3"450,-1 1 450,-2 1 90,-1 1-270,4 6-90,-1-7 270,8 9-180,-7 0-1,10 9 1,10-7 0,25 32-90,-6-37 180,27 27-270,-29-41 90,29 6 90,-38-8-180,57-17 90,-65 5 90,33-16-270,-43 1 180,0 5-180,0-4 91,0-2 89,0 7 0,0-7-180,0 1 180,-11 6-90,-13-15 90,-2 15 90,2 2 0,3 10-90,7 9 359,-10 9-179,0 1 180,11 26-360,2-4 360,11 23-450,0-23 0,22 12 0,-6-24 0,50-1 90,-34-10-450,45-26 270,-47 4-90,13-11 1,2-4 269,-11 2-270,33-18 90,-43 25 90,10 9-90,-18 1 1170,6 35-811,-22-3 721,10 57-1080,-7-42-20,8 23 200,-11-42 359,10 0-269,-7-9-449,18-2 269,-8-8-540,22-16 360,-8 3-359,29-48 449,-27 34 290,27-42-110,-40 45 0,16-12 270,-19 26 270,0 1-360,-2 9-1,-11 9-89,0 1 0,0 9 0,0 9 0,0-7-360,0 7 180,11-2-809,13 21 539,13-14 360,11 3 0,0-19 0,0-6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1.912"/>
    </inkml:context>
    <inkml:brush xml:id="br0">
      <inkml:brushProperty name="width" value="0.06" units="cm"/>
      <inkml:brushProperty name="height" value="0.06" units="cm"/>
      <inkml:brushProperty name="color" value="#004F8B"/>
    </inkml:brush>
  </inkml:definitions>
  <inkml:trace contextRef="#ctx0" brushRef="#br0">205 77 7533,'-24'-19'-180,"11"0"-90,-8 9 270,7-7 450,-10 15-270,0-7 89,11 9 91,-19 0-180,27 0 270,-27 9-360,29-7-180,3 32 180,3-20-90,50 48 90,-32-37-360,35 28 90,-32-24-90,11 9 270,-19-8 90,5 23 90,-32-28-180,-34 28 0,13-41-540,-34 5 270,50-17-899,-27 0 719,38-8 450,5-3 0,16-16 0,18-3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2.212"/>
    </inkml:context>
    <inkml:brush xml:id="br0">
      <inkml:brushProperty name="width" value="0.06" units="cm"/>
      <inkml:brushProperty name="height" value="0.06" units="cm"/>
      <inkml:brushProperty name="color" value="#004F8B"/>
    </inkml:brush>
  </inkml:definitions>
  <inkml:trace contextRef="#ctx0" brushRef="#br0">72 152 7533,'-13'-29'90,"2"2"90,11 8-1,-10 0 1,7 0 0,-18 0-180,18 8 0,-8 3 180,11 8 0,0 8-90,0 20 0,0 4 0,0 31 90,0-12-270,0 31 180,0-20-135,10 20 0,2 2-135,-7-3 0,6 11 0,-1-1-180,-10-17-629,0 19 809,0-45-540,0-3 361,0-25 359,0 0 0,0-12 0,0-8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2.797"/>
    </inkml:context>
    <inkml:brush xml:id="br0">
      <inkml:brushProperty name="width" value="0.06" units="cm"/>
      <inkml:brushProperty name="height" value="0.06" units="cm"/>
      <inkml:brushProperty name="color" value="#004F8B"/>
    </inkml:brush>
  </inkml:definitions>
  <inkml:trace contextRef="#ctx0" brushRef="#br0">0 335 7533,'0'-30'-360,"0"2"90,0 9-180,0 0 360,11 0 450,-9 0-180,9 0 180,32-17-360,-33 13 0,76-13 0,-65 17-90,45 0 90,-50 8 0,16 3 0,-29 8 270,8 25 0,-22-1-180,8 30 179,-18-22 271,18 21-450,-7-30 90,20 30 0,4-22-360,10-1 90,0-13 0,0-17-180,0 0 180,-1-17-90,1 4-269,-10-31 359,-4 12-90,-10 3 180,0 4-90,0 14 90,-21-25-90,5 22 360,-40-20-90,38 23 449,-46 0-179,34 20-180,-18 12-90,25 17 0,12-8-360,11-3 0,21-8 90,-16-8-360,70-3 360,-51-8-270,30-10 1,1-5 179,-20 0 90,11-10 0,-4-3 0,-24 5 0,57-38 0,-65 36 270,33-20 0,-43 35 90,0 10 269,0 10 181,0 26-450,0-4-360,11 39 0,-9-34-180,20 32 90,-9-45 180,11 28 0,0-29 0,0 13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3.462"/>
    </inkml:context>
    <inkml:brush xml:id="br0">
      <inkml:brushProperty name="width" value="0.06" units="cm"/>
      <inkml:brushProperty name="height" value="0.06" units="cm"/>
      <inkml:brushProperty name="color" value="#004F8B"/>
    </inkml:brush>
  </inkml:definitions>
  <inkml:trace contextRef="#ctx0" brushRef="#br0">0 95 6543,'13'38'360,"9"-9"-90,-9 8-180,11 1 0,0 19-90,11-7 90,-9 5 0,20 8-90,-20-26 180,19 23-90,-29-47-90,6 4 269,-22-17 91,10-25-270,4 1-90,2-26 0,2-5 0,9 2-180,-3-17 0,-3 1 0,-5 29-89,27-47 89,-27 64-1080,18-21 1260,-10 31 0,0-12 0,0 14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4.236"/>
    </inkml:context>
    <inkml:brush xml:id="br0">
      <inkml:brushProperty name="width" value="0.06" units="cm"/>
      <inkml:brushProperty name="height" value="0.06" units="cm"/>
      <inkml:brushProperty name="color" value="#004F8B"/>
    </inkml:brush>
  </inkml:definitions>
  <inkml:trace contextRef="#ctx0" brushRef="#br0">48 49 7533,'0'-21'0,"0"4"0,0 8 449,0 7-179,0 10 0,0 14-180,0 24-90,0-6 90,1 16 0,-2 2-954,-9 6 459,8 22 0,1 2 135,-10-7 90,11-13 1,0-1 179,0 3 0,-10-13 0,-3-21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4.247"/>
    </inkml:context>
    <inkml:brush xml:id="br0">
      <inkml:brushProperty name="width" value="0.06" units="cm"/>
      <inkml:brushProperty name="height" value="0.06" units="cm"/>
      <inkml:brushProperty name="color" value="#004F8B"/>
    </inkml:brush>
  </inkml:definitions>
  <inkml:trace contextRef="#ctx0" brushRef="#br0">240 163 7263,'-13'-8'-450,"2"5"450,11-5 90,-11 8-180,9 0 180,-9 0 0,11 0 0,-11-8 0,-2 5-90,0-5 180,-9 8-180,20 0 180,-20 0-90,9 8 269,-21 20-269,18-5 0,-16 39 0,29-37-270,-8 45 180,22-45 0,13 28 0,3-41-180,7 5 1,-21-17 89,9 0 180,-9 0-270,22-9 0,-19 7 90,5-15-360,11-27 360,-24 17 0,24-34 0,-32 40 90,0-15 180,0 23-270,0-12 360,0 23 90,-11 2 0,9 10 629,-20 43-809,20-17-180,2 53 180,13-54-360,43 35 180,-24-47 0,56 5-360,-35-28 360,29-28-180,-31 5-90,-6-47 91,-21 43-181,0-60 360,-10 51-360,-4-53 270,-20 54 0,-14-44 270,8 63-180,-16-26 90,29 39 180,-29 12-180,16 4 90,-8 23 449,13 10-269,1 13-90,8-9 0,1 1-270,-10 15 0,22 23 90,-8-49-270,61 31 180,-40-43-135,24-4 0,2-6-45,-18-18-90,45-26 90,-47 3 90,15-40 0,-32 29-449,8-44 269,-18 51-3122,8-51 3302,-11 61 270,0-25-270,0 40 540,-11-6-271,-2 16 451,0 28-630,2-3-540,22 39 630,2-39-90,43 29 0,-14-39 0,28 13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4.395"/>
    </inkml:context>
    <inkml:brush xml:id="br0">
      <inkml:brushProperty name="width" value="0.06" units="cm"/>
      <inkml:brushProperty name="height" value="0.06" units="cm"/>
      <inkml:brushProperty name="color" value="#004F8B"/>
    </inkml:brush>
  </inkml:definitions>
  <inkml:trace contextRef="#ctx0" brushRef="#br0">48 38 7533,'0'-11'-900,"-11"3"540,9 8 91,-9-8 89,0 5 180,9-5 0,-9 8 0,22 17 0,2-13 0,0 22 0,9-16 0,-9 9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4.764"/>
    </inkml:context>
    <inkml:brush xml:id="br0">
      <inkml:brushProperty name="width" value="0.06" units="cm"/>
      <inkml:brushProperty name="height" value="0.06" units="cm"/>
      <inkml:brushProperty name="color" value="#004F8B"/>
    </inkml:brush>
  </inkml:definitions>
  <inkml:trace contextRef="#ctx0" brushRef="#br0">230 266 7533,'-24'0'-360,"0"9"270,0-7 90,11 15 0,-9-14 270,9 13 90,-11 4-91,0 1 181,0 32-450,0-28 270,11 36-450,24-29 180,4-3 180,20-4-270,0-23 180,-19 6-90,16-16-90,-19-2 90,0-9 90,9-9-270,-20 8 180,20-8 0,-20 9 0,9-34 0,-11 26-180,0-60 180,0 51-90,0-44 90,0 47-90,0-21 90,0 34 0,0-8 0,0 9 180,0 8-180,0 3 0,0 8 270,0 25-270,0-1 180,0 22-180,0 1 90,-11 1-641,9 9 191,-9 8 270,11-6-90,0-1-179,11 13-721,34 8 1080,-13-16 0,34-2 0,-28-42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5.113"/>
    </inkml:context>
    <inkml:brush xml:id="br0">
      <inkml:brushProperty name="width" value="0.06" units="cm"/>
      <inkml:brushProperty name="height" value="0.06" units="cm"/>
      <inkml:brushProperty name="color" value="#004F8B"/>
    </inkml:brush>
  </inkml:definitions>
  <inkml:trace contextRef="#ctx0" brushRef="#br0">240 58 7533,'-24'-19'449,"0"9"-269,0-7-180,11 15 0,-8-7 180,7 9 270,-10 9-270,11 1 450,-19 43-451,16-26-89,-8 43 90,13-39-450,43 42-179,-24-46 179,56 24 180,-45-49-360,26 6-90,0-16 271,-15 6-1,15-15 0,-21-2 0,-11-19 270,9 6-90,-20-21 270,9 30 180,-22-5-180,9 20 449,-9 16-359,11 3-90,0 8-450,0 17-719,11 21 809,2-13-360,22 9 540,2-34 0,11 0 0,0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5.316"/>
    </inkml:context>
    <inkml:brush xml:id="br0">
      <inkml:brushProperty name="width" value="0.06" units="cm"/>
      <inkml:brushProperty name="height" value="0.06" units="cm"/>
      <inkml:brushProperty name="color" value="#004F8B"/>
    </inkml:brush>
  </inkml:definitions>
  <inkml:trace contextRef="#ctx0" brushRef="#br0">73 1 7533,'-24'19'-540,"0"9"450,10-8 720,4 17-360,10 0-91,0 4-3031,0 13 2672,0-5 85,15 0 1,2 2-446,-9 16 180,22 0 1,3-1 179,-14-9 180,3-7 0,1-3 0,1-13 0,0 10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5.521"/>
    </inkml:context>
    <inkml:brush xml:id="br0">
      <inkml:brushProperty name="width" value="0.06" units="cm"/>
      <inkml:brushProperty name="height" value="0.06" units="cm"/>
      <inkml:brushProperty name="color" value="#004F8B"/>
    </inkml:brush>
  </inkml:definitions>
  <inkml:trace contextRef="#ctx0" brushRef="#br0">25 324 7533,'-11'-38'-900,"8"8"810,-7 3 540,10 0 90,0-3-540,10-8 90,4 8 0,9 3-270,12 8 450,13 0-270,-8 0 89,5 8-89,-21 3 270,0 8-180,-11 8-90,-2 3 90,0 8 0,2 0 0,0 0 90,9 17-270,-20-13-360,20 47 360,-20-43-809,20 26 899,-9-34 0,0 0 0,-2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5.646"/>
    </inkml:context>
    <inkml:brush xml:id="br0">
      <inkml:brushProperty name="width" value="0.06" units="cm"/>
      <inkml:brushProperty name="height" value="0.06" units="cm"/>
      <inkml:brushProperty name="color" value="#004F8B"/>
    </inkml:brush>
  </inkml:definitions>
  <inkml:trace contextRef="#ctx0" brushRef="#br0">25 57 7533,'-14'-19'0,"4"8"-630,10 3 180,0 8 450,0 0 0,0-8 0,0-3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2:06.280"/>
    </inkml:context>
    <inkml:brush xml:id="br0">
      <inkml:brushProperty name="width" value="0.06" units="cm"/>
      <inkml:brushProperty name="height" value="0.06" units="cm"/>
      <inkml:brushProperty name="color" value="#004F8B"/>
    </inkml:brush>
  </inkml:definitions>
  <inkml:trace contextRef="#ctx0" brushRef="#br0">24 429 7533,'-10'40'-720,"7"-4"180,-7-25 271,10 5 89,0-13 1169,0 5-449,10-8 449,-7 9-539,18-7 0,3-11-270,13-3-450,33-58 360,-17 32-1047,-5-26 777,-16 28 180,-19 7-270,0 0 1,9-16 179,-20 14-360,9-33 360,-32 30 90,-17-27 270,-12 46 359,-30-1-359,27 35 450,-6 27-540,24-4 270,22 47-271,3-43 1,20 35-180,-7-41 90,18-2-270,3-20 90,-8 0 1,27-16 178,-27 7 418,18-9-597,-10 0 0,11 0-449,13-34 359,-8 16-540,16-51 630,-30 43-450,19-60 451,-18 56-181,-3-39 450,-3 48 359,-7 1-449,-1 12 990,8 25-811,-18 4 631,8 34-720,-1-21 0,14 27 0,-8-38 0,16 13-1,-29-25-628,29-3 179,-16-8-90,18-17 90,-10-4-90,0-17 181,0 8-91,11-39 180,-19 39 0,26-40 0,-36 58 180,15-6 90,-21 18-630,21 18 450,6 3 0,10 17 0,-2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4.025"/>
    </inkml:context>
    <inkml:brush xml:id="br0">
      <inkml:brushProperty name="width" value="0.06" units="cm"/>
      <inkml:brushProperty name="height" value="0.06" units="cm"/>
      <inkml:brushProperty name="color" value="#004F8B"/>
    </inkml:brush>
  </inkml:definitions>
  <inkml:trace contextRef="#ctx0" brushRef="#br0">6340 15297 7533,'-27'0'-900,"-15"0"-5120,26 0 6110,-19 0 1229,22 0-1319,2 0 590,11 0 39,-10-26-539,7 12 270,-8-56-90,11 34-135,4-16 0,3-1 224,6 4 1,9-24 0,1-2-180,-4 12-817,4 4 1,6-12 0,-6 9 726,-2-22-596,3 15 1,6-11-1,-7 9 596,-4-24-285,-5 25 0,3-10 0,-6 11 285,-8-25 140,0 29 1,2-8 0,-2 9-141,-3-27-30,0 24 0,0-10 0,0 10-60,0-28 60,-3 18 0,-1-13 0,0 12 476,3 25 0,-1-1-476,-1-32 0,-1-14 0,1 13-60,3 28 0,0 0 0,-3-30 0,-1-13 0,0 12-45,3 27 0,-1-1 89,-2-11 1,-2-15 0,0 0 0,1 12 318,3 4 1,1 0-394,-1-22 0,-2-13 0,0 14 75,-2 28 0,1-1-105,4-22 0,2-12 0,-3 9 60,-9 18 0,0-2-30,9-17 0,3-12 0,-2 6 30,-9 1 0,-2 0 0,6 23 0,1-6 0,-1 0 0,-1 5 0,-1 3 0,-1 4 0,0-6 22,0-9 1,1-7-1,-1-2 1,0 5 7,-2-8 0,-1 5 0,0-1-164,3-1 0,0 0 1,1 2 133,1 7 0,0 1 0,-3 2 30,-7-2 0,-4 2 0,6 5-30,9-1 0,1-5 0,-10 0 0,-6-15 0,-1 1 0,5 14 0,8 6 0,0 1 0,-7-9 0,-5-14 0,-1-1 0,4 16 0,2 7 0,0 0 0,-4-6 0,-3-14 0,-1 0 0,3 13 0,0 4 0,-1-1-23,1-4 1,-4-13-1,0-2 1,6 14-68,3 1 0,0-3 54,-2 6 0,-5-15 0,-1-6 0,1 4 0,4 16-9,0-14 0,1 1 45,2 25 0,-2-10 0,-2-3 0,1 1 0,1 7 30,-2-14 0,1 5 0,0 3-30,1 10 0,1 3 0,1-2-41,4-5 0,2-1 1,-5-1-20,-14-13 0,-7-1 0,5 8 60,11 13 0,0-1-88,-10-13 0,-6-9 0,1 9 43,1 10 0,-1 2 15,1 5 0,-2-4 1,-1 3 29,-8-10 0,-3-2 0,8 15 0,-4-8 0,-1 3 0,6 11 0,2 9 0,0 3 0,-6-8 0,-4-7 0,4 5 44,-1-1 1,2 6 0,1 8 0,-5-2 45,-11-11 0,-7-5 0,6 6-90,13 11 0,-3-1 45,-13-6 0,-13-9 0,-2 1 0,13 9-45,6 7 0,2 2 0,-21-17 0,-9-8 0,12 12 45,25 22 0,2 2-45,-8-5 0,-6-5 0,7 5 567,11 5 1,-1 0-568,-35-18 0,-15-7 0,11 6-45,25 13 0,-1 0 45,-7-3 0,-13-6 0,-1 0 0,14 7 827,7 6 0,1 1-827,-24-8 0,-12-4 0,12 6-45,23 11 0,-2 1 45,-6 1 0,-13-2 0,-2 0 0,9 5 0,-13-2 0,2 3-620,9 1 0,-3-2 1,5 4 619,0 4 0,5 2 0,2 0 0,3-1 1059,-32-7-1029,30 7 0,-8-2 0,9 2-30,-20-10 45,-3 7 0,7-2 461,36 0-371,-13 10 0,3 0-45,27-11 622,-49 10-622,72 2 3302,-7-1-3392,10 7 0,0-7-180,0 9-90,0 0 270,10 0 90,-7 0-90,8 0 0,-11 9 90,21 1-90,-5 9 90,19 17 0,-11-13-270,21 30 180,-26-29-360,44 28 360,-55-29-90,35 22 90,-30-24 360,22 15-360,-19-15 180,5-2 0,-21-10 89,-10-9-179,7 0 90,-50-9-90,31-1-180,-44-10 0,39 1 90,-18 1 90,18-2-90,-29-15 90,27 11 180,-48-37-180,56 36 0,-33-28-270,52 40-180,2-29 360,13 27 90,22-29-90,2 23-270,32-24 91,-5 22 89,-12-4 0,0 1 90,14 12 0,-8-5 0,-4 4 0,-19 12 719,39-5-539,-58 16 989,8 3-899,-13 0-2339,-11 5 1170,0-13 899,0 14 0,0-15 0,0 6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4.791"/>
    </inkml:context>
    <inkml:brush xml:id="br0">
      <inkml:brushProperty name="width" value="0.06" units="cm"/>
      <inkml:brushProperty name="height" value="0.06" units="cm"/>
      <inkml:brushProperty name="color" value="#004F8B"/>
    </inkml:brush>
  </inkml:definitions>
  <inkml:trace contextRef="#ctx0" brushRef="#br0">96 191 7533,'-27'-52'494,"1"1"1,-17-27-135,43 69-180,0 18-90,0 9 90,0 4 0,0 13 269,0-5 271,0 59-540,0-30 134,5 12 1,1 0-1664,-4-12 360,20 37-360,-20-72 1349,20 10 0,-9-41 0,11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4.427"/>
    </inkml:context>
    <inkml:brush xml:id="br0">
      <inkml:brushProperty name="width" value="0.06" units="cm"/>
      <inkml:brushProperty name="height" value="0.06" units="cm"/>
      <inkml:brushProperty name="color" value="#004F8B"/>
    </inkml:brush>
  </inkml:definitions>
  <inkml:trace contextRef="#ctx0" brushRef="#br0">0 153 7533,'0'-68'0,"11"28"0,-9 6 359,9 32-89,0-7-90,-9 9-180,20 0 180,-20 9 90,9 19-360,-11 4 0,0 64 0,0-45-135,0 35 0,0 1 45,0-28 84,1 24 1,-2-1 0,-10-25-1,-2 34 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5.023"/>
    </inkml:context>
    <inkml:brush xml:id="br0">
      <inkml:brushProperty name="width" value="0.06" units="cm"/>
      <inkml:brushProperty name="height" value="0.06" units="cm"/>
      <inkml:brushProperty name="color" value="#004F8B"/>
    </inkml:brush>
  </inkml:definitions>
  <inkml:trace contextRef="#ctx0" brushRef="#br0">0 0 7533,'38'9'180,"-4"-7"-725,1 23 725,2-12-180,22 23 0,-19-7 0,26 9 540,-37 9-3976,38 9 3796,-27 4-352,-9-7 0,-3 2-98,-2 12 189,-26 4 0,-10-1-9,-9-11-45,-17 0 0,-5-4-45,-2-10-135,-6-11 0,-3-5-135,-4-8-629,-13-4 449,24-17 180,29-9 0,-16-9 299,29-12 0,-18-16 0,7-2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5.390"/>
    </inkml:context>
    <inkml:brush xml:id="br0">
      <inkml:brushProperty name="width" value="0.06" units="cm"/>
      <inkml:brushProperty name="height" value="0.06" units="cm"/>
      <inkml:brushProperty name="color" value="#004F8B"/>
    </inkml:brush>
  </inkml:definitions>
  <inkml:trace contextRef="#ctx0" brushRef="#br0">0 57 7533,'11'-21'270,"-8"5"-91,7 7 271,-10 7-90,0-6-90,0 8-90,0 0 180,0 8-181,0 2 361,0 35-360,0-21 270,22 72-270,-17-56-360,20 6 0,3-4 180,-9-19 90,58 3-720,-45-34-449,45-28 809,-58 11-90,23-45 270,-28 45 0,-1-28 270,-2 32-90,-11 2 0,0 2-90,0 6 270,-11 1-180,8 1 90,-7 9 90,10 0 269,10 34-449,4-9 0,-1 30-360,19-17 180,-16 0 0,19 0-1529,42 17 1080,-40-21 539,18-12 0,-1-8 0,-22-14 0,24-11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5.755"/>
    </inkml:context>
    <inkml:brush xml:id="br0">
      <inkml:brushProperty name="width" value="0.06" units="cm"/>
      <inkml:brushProperty name="height" value="0.06" units="cm"/>
      <inkml:brushProperty name="color" value="#004F8B"/>
    </inkml:brush>
  </inkml:definitions>
  <inkml:trace contextRef="#ctx0" brushRef="#br0">0 50 7263,'0'21'540,"0"4"-91,0-23-269,0 15 180,11-7-90,-9 18 0,30 1-90,-26 1 269,47 31-269,-35-34 180,28 52-180,-22-54 0,0 28-180,-11-41-180,-2 13 180,-11-22 90,0-3-90,0-11 90,0-8-90,-11 0 90,8-9-180,-18-17 90,18 10-270,-7-51 270,10 56-270,0-56-90,0 52 90,10-12 91,-7 27-1,18 2-90,-7 14-270,10-13 360,0 14-629,31 2 629,-23 10 0,14 9-360,-4 0-269,-2 1 809,0-10 0,13-1 0,-26-9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5.890"/>
    </inkml:context>
    <inkml:brush xml:id="br0">
      <inkml:brushProperty name="width" value="0.06" units="cm"/>
      <inkml:brushProperty name="height" value="0.06" units="cm"/>
      <inkml:brushProperty name="color" value="#004F8B"/>
    </inkml:brush>
  </inkml:definitions>
  <inkml:trace contextRef="#ctx0" brushRef="#br0">0 1 9871,'0'19'540,"11"9"-540,13 26-90,-8-9 180,16 10 0,-30-19-1349,9-15 719,0 15 180,2-15 360,11 6 0,0-7 0,0-1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6.017"/>
    </inkml:context>
    <inkml:brush xml:id="br0">
      <inkml:brushProperty name="width" value="0.06" units="cm"/>
      <inkml:brushProperty name="height" value="0.06" units="cm"/>
      <inkml:brushProperty name="color" value="#004F8B"/>
    </inkml:brush>
  </inkml:definitions>
  <inkml:trace contextRef="#ctx0" brushRef="#br0">97 38 7533,'-27'-11'449,"-5"-6"-449,19 15 450,0-6-180,2 8 0,11 0-990,0 0 271,11 0-811,2 0 721,11 0 539,0 0 0,0 8 0,0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6.249"/>
    </inkml:context>
    <inkml:brush xml:id="br0">
      <inkml:brushProperty name="width" value="0.06" units="cm"/>
      <inkml:brushProperty name="height" value="0.06" units="cm"/>
      <inkml:brushProperty name="color" value="#004F8B"/>
    </inkml:brush>
  </inkml:definitions>
  <inkml:trace contextRef="#ctx0" brushRef="#br0">0 96 7533,'11'40'-90,"-8"3"270,18-21 89,-18 5-89,7 1 180,-10-7-90,0 6 0,11-8-90,-8 0 359,18 0-449,-8-8 720,1-11-540,-4-11-180,1-16-90,-8-3-270,7-33 90,-10 27-630,0-51 541,11 60-811,2-34 720,22 48 1,-19-4 89,16 25 0,-19 3-540,22 8 810,-9 1 0,19 6 0,-7 4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6.622"/>
    </inkml:context>
    <inkml:brush xml:id="br0">
      <inkml:brushProperty name="width" value="0.06" units="cm"/>
      <inkml:brushProperty name="height" value="0.06" units="cm"/>
      <inkml:brushProperty name="color" value="#004F8B"/>
    </inkml:brush>
  </inkml:definitions>
  <inkml:trace contextRef="#ctx0" brushRef="#br0">192 20 7892,'-13'0'900,"-8"0"-450,18 0 89,-18 0-179,7-9 0,1 7-180,2-6 450,-10 8-361,16 0 181,-27 0 0,18 0-90,1 16-180,2 5-90,11 42 89,0-18-269,32 35-629,-13-54 89,22 2 1,6-5 179,-2-19-360,46-4 540,-51-13 181,5-23 89,-32 15 179,19-15-89,-27 23 180,38 5-90,-38 27 180,17 2-180,-22 15 90,0-7-90,0 9-180,0 0 179,0 0-179,0 0 990,-11 34-900,-2-26-90,-22 18-90,19-28 180,-16-15-1080,-13 32 900,13-36-2428,-35 25 1528,41-49 990,2-20 0,3-15 0,7-23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6.908"/>
    </inkml:context>
    <inkml:brush xml:id="br0">
      <inkml:brushProperty name="width" value="0.06" units="cm"/>
      <inkml:brushProperty name="height" value="0.06" units="cm"/>
      <inkml:brushProperty name="color" value="#004F8B"/>
    </inkml:brush>
  </inkml:definitions>
  <inkml:trace contextRef="#ctx0" brushRef="#br0">1 1 9602,'0'30'1709,"10"14"-1260,14 4-269,3 3-90,8 13 270,-1-7 90,14 11-650,-8-18 380,-5-6 719,-3-25-719,-16-8 540,18-37-540,-20 10-765,-7-33 0,-4-6 225,-3 13 180,11-55-2068,2 57 2248,22-24 0,-9 22 0,9-13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7.239"/>
    </inkml:context>
    <inkml:brush xml:id="br0">
      <inkml:brushProperty name="width" value="0.06" units="cm"/>
      <inkml:brushProperty name="height" value="0.06" units="cm"/>
      <inkml:brushProperty name="color" value="#004F8B"/>
    </inkml:brush>
  </inkml:definitions>
  <inkml:trace contextRef="#ctx0" brushRef="#br0">110 1 7533,'0'20'1079,"0"5"-809,0-22 90,-11 14 179,8-15-179,-7 15 90,-1-15-90,8 15 179,-18 10-179,8-4 540,-1 47-540,4-43 89,-1 60-449,8-60-360,3 43 271,3-55 89,8 10 89,-1-25 91,4-8-180,10-3-1079,0-25 539,0 5 1,0-7-811,10-7 991,-18 22 1348,5-5-809,-10 20 1349,13 42-1259,3-17 270,7 44-1440,-10-29 540,0 6 180,0-20-1619,11-1 900,-9-14 899,41 5 0,-35-25 0,24-4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7.607"/>
    </inkml:context>
    <inkml:brush xml:id="br0">
      <inkml:brushProperty name="width" value="0.06" units="cm"/>
      <inkml:brushProperty name="height" value="0.06" units="cm"/>
      <inkml:brushProperty name="color" value="#004F8B"/>
    </inkml:brush>
  </inkml:definitions>
  <inkml:trace contextRef="#ctx0" brushRef="#br0">73 1 8522,'-24'0'2699,"11"0"-2340,-9 0-179,20 8 180,-9 2-180,11 17 0,0-5-3892,11 64 3892,2-35-32,-1 10 0,0 3-148,1-1 0,8 20 180,-7-27-2069,20 19 0,-7-14 1080,8-5-821,-1-29 1180,-18-10-629,27-14 809,-17-3 65,22-45 205,-10 18 0,-4-43 90,-20 47 899,-4-13-359,-10 25 2258,0 11-2168,0 11 629,0 25-989,0-13 3188,0 22-3369,11-16 1,2 1-809,11-3 629,0-8-2879,21-8 2879,-15-3 0,15-16 0,-21-3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4.518"/>
    </inkml:context>
    <inkml:brush xml:id="br0">
      <inkml:brushProperty name="width" value="0.06" units="cm"/>
      <inkml:brushProperty name="height" value="0.06" units="cm"/>
      <inkml:brushProperty name="color" value="#004F8B"/>
    </inkml:brush>
  </inkml:definitions>
  <inkml:trace contextRef="#ctx0" brushRef="#br0">25 0 9422,'-7'91'-330,"0"0"0,1-29 0,2-5 0,4 40 1,0-59-1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4.837"/>
    </inkml:context>
    <inkml:brush xml:id="br0">
      <inkml:brushProperty name="width" value="0.06" units="cm"/>
      <inkml:brushProperty name="height" value="0.06" units="cm"/>
      <inkml:brushProperty name="color" value="#004F8B"/>
    </inkml:brush>
  </inkml:definitions>
  <inkml:trace contextRef="#ctx0" brushRef="#br0">0 57 7623,'0'-20'90,"0"3"-90,0 8 90,0 7-90,0-7 89,11 9-89,2 0 0,1 0-269,-4 0-361,33 9 450,-11-7 0,26 7-90,-23 0 180,0-7 0,-9 6-89,30-16 718,-26 6 631,47-7-901,-56 9 271,32 0-90,-39 9 449,10 26-629,-11-9-90,8 26-180,-18-31 0,7 7-450,-10 7 91,11-20-1440,-8 19 1529,18-32-1079,3-27 1079,-8 8 270,16-44 0,-19 38 359,22-22 271,-19 24-90,5-6-270,-21 16 269,11 3-539,-8 16 0,7 3 0,1 16 0,2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7.705"/>
    </inkml:context>
    <inkml:brush xml:id="br0">
      <inkml:brushProperty name="width" value="0.06" units="cm"/>
      <inkml:brushProperty name="height" value="0.06" units="cm"/>
      <inkml:brushProperty name="color" value="#004F8B"/>
    </inkml:brush>
  </inkml:definitions>
  <inkml:trace contextRef="#ctx0" brushRef="#br0">96 1 7533,'-37'0'0,"13"0"0,2 0 0,20 0 899,-9 0-359,11 0-540,0 8 0,11 3 0,2 8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8.005"/>
    </inkml:context>
    <inkml:brush xml:id="br0">
      <inkml:brushProperty name="width" value="0.06" units="cm"/>
      <inkml:brushProperty name="height" value="0.06" units="cm"/>
      <inkml:brushProperty name="color" value="#004F8B"/>
    </inkml:brush>
  </inkml:definitions>
  <inkml:trace contextRef="#ctx0" brushRef="#br0">96 495 12120,'0'21'1169,"-10"5"-809,7-24-90,-18 15 90,7-7-180,1 18 0,2-7 269,1 32-179,7-20 180,-8 65-720,11-50 270,11 32 0,2-59-450,33-12 360,-17-28-180,6-37 1,-4-11 179,-12-2 45,1-14 0,-8-9-720,-25 10 1,-6 5-305,10 24 1,-1 1 933,-4-27 0,-6 10-225,-12 29-2248,16 2 1799,-8 2 359,3 15-989,18 2 629,-8 10 810,11 9 0,11 17 0,2 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8.349"/>
    </inkml:context>
    <inkml:brush xml:id="br0">
      <inkml:brushProperty name="width" value="0.06" units="cm"/>
      <inkml:brushProperty name="height" value="0.06" units="cm"/>
      <inkml:brushProperty name="color" value="#004F8B"/>
    </inkml:brush>
  </inkml:definitions>
  <inkml:trace contextRef="#ctx0" brushRef="#br0">145 0 7533,'0'30'1439,"0"-3"-1079,0-8-180,0-8-1,0-2 181,0-9 450,0 0-450,-11 0-181,8 0 631,-18 0-360,18 0-90,-18 0-1,18 8 361,-18 3-360,8 7 0,-11 18-181,10-12-628,4 28 449,20-37-900,14 19-89,3-32-271,29-11 721,-27-3-181,38-33 720,-49 22 1259,36-13-989,-38 26 540,8 2-270,-14 24-271,-10-3 1,11 14-180,2 0 0,11-5-2339,11 5 1890,2-16-1980,0-11 2339,-13-11 0,8-25 0,-5-4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8.525"/>
    </inkml:context>
    <inkml:brush xml:id="br0">
      <inkml:brushProperty name="width" value="0.06" units="cm"/>
      <inkml:brushProperty name="height" value="0.06" units="cm"/>
      <inkml:brushProperty name="color" value="#004F8B"/>
    </inkml:brush>
  </inkml:definitions>
  <inkml:trace contextRef="#ctx0" brushRef="#br0">49 39 7533,'-14'-19'0,"4"9"1709,-1 1-720,9 9-359,-9 9 449,11 1-449,0 18-180,0 1-1,0 18-89,11 1 0,2 10 0,11 32-46,-2-22 1,1 6-675,-3 5 1,0 2 359,3-7 0,2-3-765,3-3 1,0-11 494,1-21 270,6 6 0,-3-33 0,-6 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8.772"/>
    </inkml:context>
    <inkml:brush xml:id="br0">
      <inkml:brushProperty name="width" value="0.06" units="cm"/>
      <inkml:brushProperty name="height" value="0.06" units="cm"/>
      <inkml:brushProperty name="color" value="#004F8B"/>
    </inkml:brush>
  </inkml:definitions>
  <inkml:trace contextRef="#ctx0" brushRef="#br0">97 192 7533,'-48'-11'449,"21"2"-179,6 1-180,21 6 1080,0-6-451,0 8-269,0-9-90,10-2-180,4 0-1,20-5-1528,25 5 1349,-27-8-1979,53 0 1799,-53 0-1079,48 0 1079,-30 8-179,-12 2 89,15 9 719,-45 0 1890,45 51-1889,-47-29 764,9 28 0,2 3-674,-4-15-630,0 43 180,8-50-2429,-18 5 2339,18-25 0,-18-11 0,8-11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8.882"/>
    </inkml:context>
    <inkml:brush xml:id="br0">
      <inkml:brushProperty name="width" value="0.06" units="cm"/>
      <inkml:brushProperty name="height" value="0.06" units="cm"/>
      <inkml:brushProperty name="color" value="#004F8B"/>
    </inkml:brush>
  </inkml:definitions>
  <inkml:trace contextRef="#ctx0" brushRef="#br0">25 1 8522,'-13'0'810,"2"0"-810,11 0-158,0 0 1,0 9-1,0 2 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9.408"/>
    </inkml:context>
    <inkml:brush xml:id="br0">
      <inkml:brushProperty name="width" value="0.06" units="cm"/>
      <inkml:brushProperty name="height" value="0.06" units="cm"/>
      <inkml:brushProperty name="color" value="#004F8B"/>
    </inkml:brush>
  </inkml:definitions>
  <inkml:trace contextRef="#ctx0" brushRef="#br0">48 249 7533,'14'37'989,"18"26"-629,-27-18-180,27 10 539,-19-19-269,11-24-180,0 14 90,-10-24 179,28 6-628,-23-16 448,37-20-359,-40-37 0,5-7 0,-32 5 360,-2-3-270,-11 44 450,-32-52 89,3 42-449,-19-19-90,24 37 270,13 9-180,11 9-450,11 34 360,3-17-270,31 53-270,-16-45 181,27 19 179,-19-33-270,11 6 90,-10-15 0,18 6 270,-16-8-90,40 0 180,-17 0 0,31 0 0,-30-8 0,16 6 90,-19 2-90,11 2 360,10 40-181,-18-25 271,6 44-270,-33-29 180,8 22-360,-18-30-1170,39-8 720,-34-26 1,46-34-91,-49 10 45,15-17 0,3-3 225,-7 3 1,18-29-1,-21 61-90,-2 2 3328,0 15-1439,-9 2 720,20 36-1979,-20-11-91,30 53-179,-16-42 270,19 27-1259,21-33-540,8-20 1439,10-12 0,-15-34 0,-25-3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9.527"/>
    </inkml:context>
    <inkml:brush xml:id="br0">
      <inkml:brushProperty name="width" value="0.06" units="cm"/>
      <inkml:brushProperty name="height" value="0.06" units="cm"/>
      <inkml:brushProperty name="color" value="#004F8B"/>
    </inkml:brush>
  </inkml:definitions>
  <inkml:trace contextRef="#ctx0" brushRef="#br0">48 0 7533,'0'30'1169,"-11"-3"-269,9 1-721,-9-16-1242,11 14 0,-11-16 1,-2 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29.656"/>
    </inkml:context>
    <inkml:brush xml:id="br0">
      <inkml:brushProperty name="width" value="0.06" units="cm"/>
      <inkml:brushProperty name="height" value="0.06" units="cm"/>
      <inkml:brushProperty name="color" value="#004F8B"/>
    </inkml:brush>
  </inkml:definitions>
  <inkml:trace contextRef="#ctx0" brushRef="#br0">25 1 7533,'-11'29'2968,"9"-1"-2788,-9-9 719,11-8-449,0 6-90,0-15-1799,0 6 1439,11-8 0,2-16 0,11-6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1.024"/>
    </inkml:context>
    <inkml:brush xml:id="br0">
      <inkml:brushProperty name="width" value="0.06" units="cm"/>
      <inkml:brushProperty name="height" value="0.06" units="cm"/>
      <inkml:brushProperty name="color" value="#004F8B"/>
    </inkml:brush>
  </inkml:definitions>
  <inkml:trace contextRef="#ctx0" brushRef="#br0">48 86 7533,'-13'-8'-450,"-8"6"720,18-15-180,-8 15 0,11-7 269,11 1-269,2-3 0,1 1-180,7 2 180,-8 8 90,11 0-90,0 8 90,0 28-90,-10-3-45,-2 18 0,-3 4-45,-6 4 0,2 11 0,0 1 90,-5-3-1786,0-9 0,0-2 1516,0-13-90,0 1 270,0-45-90,0-36 90,0-23-90,10 4 0,1-2 90,-5-27-1314,9 16 0,2 3 1314,-4 8-894,4 1 1,1 6 803,-2 23 975,37-24-705,-45 49-116,34 36 26,-39-7 90,18 53-90,-18-29 89,8 6 1674,-11-3-1583,0 4 0,0-16 0,0 28-180,0-44 2590,0 9-2590,0-26-270,0-35 180,0 3-90,10-66 90,4 41-270,-9-9 0,3 0-89,13 11-91,3-35 450,-8 50-90,27 3 180,-27 28 677,18 36-497,-10-3-1419,-1 31 0,0 3 1149,6-10-874,4 15 1,1-4 962,-5-32-178,37 8-1,-47-35 0,56-60 90,-65 21-45,18-21 0,-3-3 45,-22 7 45,3-10 0,-1 0-45,-5 17 0,-11-30 0,8 51 180,-18 0-180,-3 0 269,-2 9 2521,-9 18-2700,22 5 0,2 23 0,11 44-90,11-21-495,-2 16 1,6 0 314,22-14 634,-26-10 1,4-5 0,39-16 0,-14-3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4.970"/>
    </inkml:context>
    <inkml:brush xml:id="br0">
      <inkml:brushProperty name="width" value="0.06" units="cm"/>
      <inkml:brushProperty name="height" value="0.06" units="cm"/>
      <inkml:brushProperty name="color" value="#004F8B"/>
    </inkml:brush>
  </inkml:definitions>
  <inkml:trace contextRef="#ctx0" brushRef="#br0">25 191 7533,'-11'-49'1349,"8"12"-1079,-7 9 90,10 9-900,0 0 270,0 8 270,0 3 0,0-1 0,0-1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1.242"/>
    </inkml:context>
    <inkml:brush xml:id="br0">
      <inkml:brushProperty name="width" value="0.06" units="cm"/>
      <inkml:brushProperty name="height" value="0.06" units="cm"/>
      <inkml:brushProperty name="color" value="#004F8B"/>
    </inkml:brush>
  </inkml:definitions>
  <inkml:trace contextRef="#ctx0" brushRef="#br0">72 1 7533,'-37'38'90,"13"-8"-90,13 6-180,11-15 90,0 15 90,0-6 450,11 7 179,13 27-539,3-20-180,-1 13 0,3 0 90,11-6-540,-5 6 1,0 0 179,5-13 360,15 20 0,-39-35 0,6-2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1.605"/>
    </inkml:context>
    <inkml:brush xml:id="br0">
      <inkml:brushProperty name="width" value="0.06" units="cm"/>
      <inkml:brushProperty name="height" value="0.06" units="cm"/>
      <inkml:brushProperty name="color" value="#004F8B"/>
    </inkml:brush>
  </inkml:definitions>
  <inkml:trace contextRef="#ctx0" brushRef="#br0">38 354 7803,'-13'-9'-90,"-8"7"90,18-24 539,3 5-269,13-17-270,22 0 0,-9 9 180,30-24-180,-26 28 180,12-3 0,3 3 0,1 12 90,23 5-180,-34 18 179,-1 60-179,-7-21 90,7 25-360,-20-30 270,7-15 0,-8 1-360,1 15 360,-4-22-899,1 13 629,2-26-1079,11-35 989,-10-1-225,-8-24 0,-2-5 405,7 4-180,-10-10 1,1 0 628,8 14-269,-10-16 720,0 44 539,0 61-1079,11-12 0,-9 50-360,30-23 0,-26-6-1619,58 20 1709,-43-37 0,46 2 0,-30-28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1.742"/>
    </inkml:context>
    <inkml:brush xml:id="br0">
      <inkml:brushProperty name="width" value="0.06" units="cm"/>
      <inkml:brushProperty name="height" value="0.06" units="cm"/>
      <inkml:brushProperty name="color" value="#004F8B"/>
    </inkml:brush>
  </inkml:definitions>
  <inkml:trace contextRef="#ctx0" brushRef="#br0">96 0 7533,'-37'19'-450,"2"0"360,22-1 180,2 2 90,11-10-270,0 7-360,21-7 270,-5 1 180,30 6 0,-9-7 0,11 9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1.967"/>
    </inkml:context>
    <inkml:brush xml:id="br0">
      <inkml:brushProperty name="width" value="0.06" units="cm"/>
      <inkml:brushProperty name="height" value="0.06" units="cm"/>
      <inkml:brushProperty name="color" value="#004F8B"/>
    </inkml:brush>
  </inkml:definitions>
  <inkml:trace contextRef="#ctx0" brushRef="#br0">360 0 7713,'-27'11'0,"-5"-3"809,30 1-269,-9-7-180,11 7-1,-11-9-179,9 0 0,-20 0 360,-2 0-360,8 0 449,-47 8-449,41 3 360,-55 32-360,58-17-90,-13 52-90,32-42-1439,32 36 1439,-2-40-1979,28-14 0,6-9 1979,0-9 0,-7-3 0,-2-5 0,-7-11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2.272"/>
    </inkml:context>
    <inkml:brush xml:id="br0">
      <inkml:brushProperty name="width" value="0.06" units="cm"/>
      <inkml:brushProperty name="height" value="0.06" units="cm"/>
      <inkml:brushProperty name="color" value="#004F8B"/>
    </inkml:brush>
  </inkml:definitions>
  <inkml:trace contextRef="#ctx0" brushRef="#br0">277 38 7443,'-26'0'989,"4"0"-359,22-8-270,-10 6-1,7-7 91,-18 9-270,7-8 90,1 6 449,-8-7-539,7 9 0,-9 0 360,-12 0-180,8 0 0,-7 9 89,20 27-1708,25-11 629,5 28-269,61-15 539,-32-6-180,5-6 1,2 0 269,1 6 360,16 31-90,-42-21 809,-27 30-719,-27-30 180,-42 21-270,26-39-1079,-13 1 539,32-25 270,0-8-989,11-11 1259,-8-19 0,18-11 0,-7-8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2.457"/>
    </inkml:context>
    <inkml:brush xml:id="br0">
      <inkml:brushProperty name="width" value="0.06" units="cm"/>
      <inkml:brushProperty name="height" value="0.06" units="cm"/>
      <inkml:brushProperty name="color" value="#004F8B"/>
    </inkml:brush>
  </inkml:definitions>
  <inkml:trace contextRef="#ctx0" brushRef="#br0">1 0 7533,'10'19'-270,"-7"-8"899,18 14-179,-7-20-90,9 20-90,-9-14 270,7 24-361,-8-3-89,22 57 90,-19-41-360,5 41 180,-21-41-629,0 26 269,0 4 360,11-17 0,-8-16 0,7-37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2.738"/>
    </inkml:context>
    <inkml:brush xml:id="br0">
      <inkml:brushProperty name="width" value="0.06" units="cm"/>
      <inkml:brushProperty name="height" value="0.06" units="cm"/>
      <inkml:brushProperty name="color" value="#004F8B"/>
    </inkml:brush>
  </inkml:definitions>
  <inkml:trace contextRef="#ctx0" brushRef="#br0">217 57 7533,'-24'-11'989,"10"-5"-269,-18 5-360,16 1-181,-8 1 1,14 9 0,-1 0 180,-24 0-180,17 0 270,-14 42-270,32-6-1,4 46 1,3 12-270,-2-42 0,3 3-220,8 27 0,4 12 0,0-12-50,-5-24 1,2-2-735,7 6 0,4 5 0,-3-10 1004,4 8-1547,-1-18 1,0-6 556,-1-17 1080,-3 1 0,-3-25 0,-8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2.871"/>
    </inkml:context>
    <inkml:brush xml:id="br0">
      <inkml:brushProperty name="width" value="0.06" units="cm"/>
      <inkml:brushProperty name="height" value="0.06" units="cm"/>
      <inkml:brushProperty name="color" value="#004F8B"/>
    </inkml:brush>
  </inkml:definitions>
  <inkml:trace contextRef="#ctx0" brushRef="#br0">25 134 7533,'-14'-11'449,"4"2"-179,10 9 0,0 0-540,0-8 180,0 6 0,0-7 180,21 9-629,-5-8 89,51-11 450,-25 6 0,27-21 0,-21 14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3.356"/>
    </inkml:context>
    <inkml:brush xml:id="br0">
      <inkml:brushProperty name="width" value="0.06" units="cm"/>
      <inkml:brushProperty name="height" value="0.06" units="cm"/>
      <inkml:brushProperty name="color" value="#004F8B"/>
    </inkml:brush>
  </inkml:definitions>
  <inkml:trace contextRef="#ctx0" brushRef="#br0">158 0 10501,'-14'0'720,"-7"9"-361,8 1-179,-1 18 180,-7-7-90,8 15-90,0-7 0,-9 9-180,20 0 270,-20 25-91,20-26-1168,2 40 449,13-60 1,22 26-91,2-41 0,0-10-89,8-22-1,-7-44 720,-12 2 90,-4 5 0,-22 23-180,0 24 270,0 1-180,0 0 90,0 0-90,0 1 180,0 7 0,0 2 539,0 26-629,0 4 180,0 17-180,0 0 0,10 0 0,25 34-270,-6-34 90,38 32-270,-6-57 360,-8 4 0,3-17-90,-21-26 90,-19 11 360,26-38-270,-36 30 360,15-38-180,-21 36 269,0-37-449,0 39 990,0-4-990,0 19-360,0 33-90,0-2 90,11 49 360,2-27-1619,17 4 0,6-2 1529,10-9 0,34 15 0,-33-45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3.623"/>
    </inkml:context>
    <inkml:brush xml:id="br0">
      <inkml:brushProperty name="width" value="0.06" units="cm"/>
      <inkml:brushProperty name="height" value="0.06" units="cm"/>
      <inkml:brushProperty name="color" value="#004F8B"/>
    </inkml:brush>
  </inkml:definitions>
  <inkml:trace contextRef="#ctx0" brushRef="#br0">49 0 7533,'-14'0'1889,"4"0"-1530,-1 9-359,8 1 0,-7 1 180,10 5-809,10 3 269,-7 11 270,18 8 0,-7 0-385,20 9 295,-18 1 180,37 35 359,-34-20-44,8 0 0,2-1-135,-2-3 540,-4 38-271,-12-74 451,0-6-450,-9-28-1,9-67-269,-11 36-630,0-15 1,0 0 359,0 13-1035,0-9 1,0 0 854,0 5-540,14-2 1,4 3 449,1 13 434,37-2 0,-30 28 0,9 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5.554"/>
    </inkml:context>
    <inkml:brush xml:id="br0">
      <inkml:brushProperty name="width" value="0.06" units="cm"/>
      <inkml:brushProperty name="height" value="0.06" units="cm"/>
      <inkml:brushProperty name="color" value="#004F8B"/>
    </inkml:brush>
  </inkml:definitions>
  <inkml:trace contextRef="#ctx0" brushRef="#br0">49 0 7533,'0'30'-270,"0"5"90,0-13 90,0 13 0,0-5 540,0 8 89,0 33-628,-11-16 178,9 15 1,1 2-269,-9 0-1473,4-9 1,1-2 1562,2-2-203,-7-2 292,10-28 0,21-20 0,-16-20-180,38-15 180,-38 4 0,48-14 0,-34 15 450,26-15-450,-31 23 3697,7-12-3786,-8 23 178,1-6 527,-4 8-796,-10 0 180,0 8 90,0-6-270,0 7 180,0-1 0,-10-5-90,7 13 90,-18-5 0,18-1 0,-8-2 0,11-8 0,0 9 0,0-7 0,0 7 0,11-9 0,2 0-90,33-17 90,-17 5 270,27-25-270,-30 25 630,20-22-540,-20 30 0,9-22 0,-11 24 90,0-7-270,-11 9 269,8 17-448,-18-13-91,29 22 180,-16-24 180,8 15 0,-3-15-90,-7 7 90,-1-9 360,8-9-360,-18 7 270,7-6-630,1 16 270,-8-6 90,7 15-1889,12-6 1169,-17-1 720,27-2 0,-19-8 0,11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4.123"/>
    </inkml:context>
    <inkml:brush xml:id="br0">
      <inkml:brushProperty name="width" value="0.06" units="cm"/>
      <inkml:brushProperty name="height" value="0.06" units="cm"/>
      <inkml:brushProperty name="color" value="#004F8B"/>
    </inkml:brush>
  </inkml:definitions>
  <inkml:trace contextRef="#ctx0" brushRef="#br0">24 190 11221,'-13'27'809,"2"-5"-449,22 5-180,-8 1 0,18-7-180,-18 15 90,18-15 90,-18 6-1,7-7-808,1-10-271,-8 15 541,7-21-721,12-12 810,-17-15-629,27-57 629,-30 33-270,9-50 360,0 61 270,2-17-180,11 43 450,0 1-180,11 35 180,-9-3-135,8 19 0,-1 5-45,-1 1-91,16 6 1,2-2-180,-15-17 90,53 10 0,-59-37-179,38-33 179,-49 2 0,25-15-90,-41-15 0,9 19 360,-11-46-270,-11 35 809,-12-35-719,-4 47 899,-18-12-809,18 35 180,-8 1-270,22 35 270,13 39-1170,13-8 585,2-4 1,5 0-2385,39 17 2609,15-9 0,1-9 0,-6-33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4.389"/>
    </inkml:context>
    <inkml:brush xml:id="br0">
      <inkml:brushProperty name="width" value="0.06" units="cm"/>
      <inkml:brushProperty name="height" value="0.06" units="cm"/>
      <inkml:brushProperty name="color" value="#004F8B"/>
    </inkml:brush>
  </inkml:definitions>
  <inkml:trace contextRef="#ctx0" brushRef="#br0">168 1 7533,'-24'10'899,"11"7"181,-8-15-451,8 15-179,-11-7 629,-11 18-1079,19-7 0,-5 7 270,21-10-180,0 18-90,10-4-90,14 31 0,3-29-270,29 27 270,-27-37-89,16 11 179,-21-15 449,-10-10-449,-4-2-809,-20 1 719,-4-7-810,-42-2-449,24-19 1349,-34-11 0,39-16 0,-7-3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8:34.655"/>
    </inkml:context>
    <inkml:brush xml:id="br0">
      <inkml:brushProperty name="width" value="0.06" units="cm"/>
      <inkml:brushProperty name="height" value="0.06" units="cm"/>
      <inkml:brushProperty name="color" value="#004F8B"/>
    </inkml:brush>
  </inkml:definitions>
  <inkml:trace contextRef="#ctx0" brushRef="#br0">144 1 7533,'-24'19'2158,"11"-8"-1708,-9 6-90,9-15 450,0 15-271,2-15-269,11 15-180,0-7 90,0 18-180,0-7-270,43 40 180,-22-33-90,22 22 0,2 3 0,-13-13 720,24 40-630,-43-42 1170,-2 34-901,-22-34 1,-34 32-989,-19-49 809,0-2-848,8-19 0,21-19 0,-2-10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3.926"/>
    </inkml:context>
    <inkml:brush xml:id="br0">
      <inkml:brushProperty name="width" value="0.06" units="cm"/>
      <inkml:brushProperty name="height" value="0.06" units="cm"/>
      <inkml:brushProperty name="color" value="#004F8B"/>
    </inkml:brush>
  </inkml:definitions>
  <inkml:trace contextRef="#ctx0" brushRef="#br0">120 1 7533,'-27'0'-180,"6"8"270,10 3-90,9 8 90,-20 0-90,20 1 0,-9 7 0,0 28 0,9-3 0,-4 13 0,1 3-180,5 13 30,2-18 0,2 12 0,1-11 60,8 23-315,2-4 1,5-8 404,6-39 0,20 15 0,-20-49 0,9 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4.757"/>
    </inkml:context>
    <inkml:brush xml:id="br0">
      <inkml:brushProperty name="width" value="0.06" units="cm"/>
      <inkml:brushProperty name="height" value="0.06" units="cm"/>
      <inkml:brushProperty name="color" value="#004F8B"/>
    </inkml:brush>
  </inkml:definitions>
  <inkml:trace contextRef="#ctx0" brushRef="#br0">216 429 7533,'-34'9'-90,"7"1"90,-8 1 90,11 6-180,0-7 360,-10 26-360,18-13 0,-5 13 270,21-17-360,0 0 90,0 25 180,0-18-90,21 18-90,-5-33-180,18-3 180,-20-8 0,18-8 90,-16-3 0,18-16 0,-20 5-90,-4-30 90,-10 27 0,0-19 0,0 24 180,0 1-180,0 8 180,0 3 0,11 8-180,-8 8 90,29 11-180,-16 3 180,18 5 0,-10-16-180,32 6 90,-24-15-90,56-36 90,-56 7 0,-2-32 0,-4-5 0,-13 12-90,-6-6 0,-3 1 90,-4 7-270,-32-41 360,13 44-180,-37-14 90,40 51 90,-26 18 90,36 14-180,-15 57 180,21-21-45,14 20 0,4 2-45,1-15-90,16 8 0,7-6-90,0-32 0,-3-2 0,2-4 90,10-17-90,29 5 90,-38-25-90,25-19 90,-51-5 270,26-23-270,-36 23 0,10-13 0,0-5-180,-14-9 180,5 9 0,-3-1 0,-15-23-90,-13 15 180,8 2 0,-37 19-90,35 19 0,-17 27 90,24 39 0,11 22-90,0 1 179,22 27-179,-17-50 45,20 30 0,3 2 45,-9-20-951,3 15 1,1 0 950,1-22-315,-6 6 1,-1 0-46,-1 2-517,5 36 607,-21-55-450,0 5 450,0-16-449,0-11 629,0-10 0,0-26 0,0-4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5.181"/>
    </inkml:context>
    <inkml:brush xml:id="br0">
      <inkml:brushProperty name="width" value="0.06" units="cm"/>
      <inkml:brushProperty name="height" value="0.06" units="cm"/>
      <inkml:brushProperty name="color" value="#004F8B"/>
    </inkml:brush>
  </inkml:definitions>
  <inkml:trace contextRef="#ctx0" brushRef="#br0">24 418 7533,'-13'-29'-90,"2"10"180,11 2 90,0 6-1,0-8 1,0 0 0,0 0 0,22 9-809,-6-7-1,50-11 540,-34 5 0,45-21 0,-37 23 90,40-16-90,-37 17-90,13-16 180,-32 15 90,-11 2 0,-3 10 270,-20 9-360,7 9 360,-18 10-360,8 10 449,-33 35-179,28-20-3482,-25 19 3302,30-33-451,-1-3 91,4-8 90,10-8 0,10-11-359,25-28 359,-6-4 90,17-6-180,-22-6 180,0 21 0,10-30 0,-7 30 3528,-3-13-3528,-14 26 945,1 18-765,-8 5-180,18 14 180,-8 9 90,22-12-630,-8 3 450,50-18 0,-43-18 0,33-2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5.306"/>
    </inkml:context>
    <inkml:brush xml:id="br0">
      <inkml:brushProperty name="width" value="0.06" units="cm"/>
      <inkml:brushProperty name="height" value="0.06" units="cm"/>
      <inkml:brushProperty name="color" value="#004F8B"/>
    </inkml:brush>
  </inkml:definitions>
  <inkml:trace contextRef="#ctx0" brushRef="#br0">86 0 7533,'-14'11'-270,"4"5"180,10-5 0,0 8 180,0-8 0,-11 14 0,8-12 90,-18 14-360,18 9 270,-7-13-810,-1 30 720,8-29 0,3 11 0,3-16 0,8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5.972"/>
    </inkml:context>
    <inkml:brush xml:id="br0">
      <inkml:brushProperty name="width" value="0.06" units="cm"/>
      <inkml:brushProperty name="height" value="0.06" units="cm"/>
      <inkml:brushProperty name="color" value="#004F8B"/>
    </inkml:brush>
  </inkml:definitions>
  <inkml:trace contextRef="#ctx0" brushRef="#br0">144 1 7533,'-24'19'-630,"11"0"360,2 0 0,11 0 630,-11 26-90,9-4 0,-9 42-90,11-22-2261,0 2 0,0-1 2081,0-1 45,0-7 0,0-3 905,0-10-1040,0 13 270,-11 12-180,9-22 89,-19 9-89,18-42 90,-18-3 0,18 1 3302,-8-7-3032,11-2-270,0-2 0,0-24-90,0 14 0,32-33 0,-13 31-540,47-20 271,-36 31-181,26-13 270,-30 14-90,9 2 90,-11 36 270,-11-3 90,-2 14-90,-22 5 0,-13-26 360,-13 26-450,0-30 180,-9-3-91,30-10-268,-5-1 179,21-6 90,53-2-90,-18-2 0,24-17 0,4-4 0,-4 6-1696,-2-13 0,-2-2 1696,-13 9-251,25-30 251,-40 22 0,7-50 0,-31 43 0,-16-40 0,-14 63 90,-50-18-90,53 39 0,-51 21 360,59-1 0,-8 43-270,14-34-360,10 44-90,10-34-359,57 27 539,-19-49 0,12-7 0,2-7-360,-6-17 315,6-12 0,-1-5 225,-13-2 0,-3-7 0,-3-2 0,-4-4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6.157"/>
    </inkml:context>
    <inkml:brush xml:id="br0">
      <inkml:brushProperty name="width" value="0.06" units="cm"/>
      <inkml:brushProperty name="height" value="0.06" units="cm"/>
      <inkml:brushProperty name="color" value="#004F8B"/>
    </inkml:brush>
  </inkml:definitions>
  <inkml:trace contextRef="#ctx0" brushRef="#br0">49 21 7533,'-24'-11'-90,"10"2"360,4 9-1,10 9-89,0 10-90,0 10-180,0 9 450,0 59-450,10-27-955,7 17 0,1 3 865,1 1 0,13-5 0,0-3 1,-14-7-181,10-12 0,0-3 90,-12-6 270,16 8 0,-29-27 0,7-7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6.571"/>
    </inkml:context>
    <inkml:brush xml:id="br0">
      <inkml:brushProperty name="width" value="0.06" units="cm"/>
      <inkml:brushProperty name="height" value="0.06" units="cm"/>
      <inkml:brushProperty name="color" value="#004F8B"/>
    </inkml:brush>
  </inkml:definitions>
  <inkml:trace contextRef="#ctx0" brushRef="#br0">49 321 7533,'-14'-18'0,"4"-1"-270,-1 9 180,8-7 0,-7 6 90,10 0 360,10-5-180,4 5 0,20-16-91,4 6 1,41-24-180,-23 22 45,6 0 1,-1 2-815,-13 8 769,40-12 0,-62 23 90,-2-6 0,-13 8 0,0 0-180,-9 0 180,9 8-180,-22 11 180,9-7 540,-20 48-360,9-42 90,-11 78-180,0-59 678,11 35-588,2-9-90,11-26-90,11 40 90,2-60-180,22 26-90,-9-41 0,41-10 0,-35-5-269,34-40 449,-39 19-180,-3-21 90,-3 26 90,-18 1 0,8 9-90,-1 8 360,-7 11 0,7 36-270,1-10 0,2 27-360,33-7 180,4-4-450,22 5 360,-11-20 270,19-16 0,-16-3 0,19-8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5.721"/>
    </inkml:context>
    <inkml:brush xml:id="br0">
      <inkml:brushProperty name="width" value="0.06" units="cm"/>
      <inkml:brushProperty name="height" value="0.06" units="cm"/>
      <inkml:brushProperty name="color" value="#004F8B"/>
    </inkml:brush>
  </inkml:definitions>
  <inkml:trace contextRef="#ctx0" brushRef="#br0">49 256 7533,'10'-55'0,"-7"-4"0,8 8 0,-11-2 180,0 41 269,0-14 91,0 41-540,0-11 90,0 32-90,-11 2-90,8 2 90,-7 22 0,-1 7-810,8 24 337,-1-24 1,-2 2 337,0-15 0,1-5 135,3 4 0,-9 25 0,11-31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16.789"/>
    </inkml:context>
    <inkml:brush xml:id="br0">
      <inkml:brushProperty name="width" value="0.06" units="cm"/>
      <inkml:brushProperty name="height" value="0.06" units="cm"/>
      <inkml:brushProperty name="color" value="#004F8B"/>
    </inkml:brush>
  </inkml:definitions>
  <inkml:trace contextRef="#ctx0" brushRef="#br0">72 1 7533,'-37'0'-270,"13"0"0,13 0 180,11 0 1439,43 42-989,-1 11-1159,19 25 889,-15-5-225,-22-28 0,-3 1 225,-2 36 134,5 11 1,-6 2-270,-20-42 0,-4 0-195,4 13 0,-1 8 1,-5-11 149,-29 14 90,13 4 0,0-3 0,-14-17 0,21-12 0,0-1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0.474"/>
    </inkml:context>
    <inkml:brush xml:id="br0">
      <inkml:brushProperty name="width" value="0.06" units="cm"/>
      <inkml:brushProperty name="height" value="0.06" units="cm"/>
      <inkml:brushProperty name="color" value="#004F8B"/>
    </inkml:brush>
  </inkml:definitions>
  <inkml:trace contextRef="#ctx0" brushRef="#br0">73 0 7623,'-27'8'719,"-5"3"-89,30 33-270,-9-2-270,11 32 90,0-15-630,0 6-405,15-10 1,2-2 854,-9 0 0,34 34 0,-28-68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1.706"/>
    </inkml:context>
    <inkml:brush xml:id="br0">
      <inkml:brushProperty name="width" value="0.06" units="cm"/>
      <inkml:brushProperty name="height" value="0.06" units="cm"/>
      <inkml:brushProperty name="color" value="#004F8B"/>
    </inkml:brush>
  </inkml:definitions>
  <inkml:trace contextRef="#ctx0" brushRef="#br0">1 1 9062,'0'48'1169,"0"-2"-989,0 1 0,0 2 180,11 16-180,-9-6-1,9-6 1,0 2-1443,-9 12 1353,9-17 0,-1-1 89,-7 9-358,18-19 268,-18 14-358,8-30 492,-1 5-313,-7-19 208,8-18-208,-11-19-360,10-28 270,4 3 0,-1-27 1,-2 46-451,10-45 450,-5 60 743,19-23-833,-22 59 90,19 30 810,-16-3-361,5 5 1,3-1 180,3-10-180,29 40-360,-27-63 0,16 10 90,-10-25 0,-9-8 0,9-3 180,-11-25-180,-11 5 90,-2-41-90,0 36 0,-9-50 90,9 50-270,-11-36 180,0 48 180,-11-1 90,9 34 89,2 44 1,13-16-45,4 20 0,0 1-225,-1-10 45,6 2 0,-1-3-405,-5-13-180,51 27 270,-25-46-359,27 2 359,-31-28 0,-4-8 90,-10 1-270,0-52 270,-10 39 270,-4-65-270,-10 71 360,0-45-180,0 44 270,0-9 449,0 43-539,11 13-180,-9 17 0,20 1 0,-20-1-180,20-9 450,-9 32-630,11-34-450,21 52 540,-26-62-539,45 17 539,-46-34-360,38-18 270,-40-3-539,38-51 629,-46 35-90,45-41 360,-48 29-180,27 7 540,-29 6-90,29 44 359,-27 13-89,27 26-91,-29-7 271,18 23-900,-8-29 270,11 19-180,0-32 0,0-2-90,-11-19 0,9-19 90,-20-2-450,30-32 270,-26 19-539,36-54 629,-26 33 90,19-11-180,-22 30 810,8 17-361,-7 9 181,10 35 90,-11-8 269,8 61-1078,-7-51-1081,20 43 1081,-7-47-1980,29 5 1619,-38-20-719,25-8 809,-30 0 540,22-16 0,2 3 0,11-15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2.372"/>
    </inkml:context>
    <inkml:brush xml:id="br0">
      <inkml:brushProperty name="width" value="0.06" units="cm"/>
      <inkml:brushProperty name="height" value="0.06" units="cm"/>
      <inkml:brushProperty name="color" value="#004F8B"/>
    </inkml:brush>
  </inkml:definitions>
  <inkml:trace contextRef="#ctx0" brushRef="#br0">158 95 7533,'0'-10'-180,"11"-15"360,-9 20-90,19-20 90,-18 23-1,8-7 271,-11 1-180,0 6 90,0-7 629,0 9-629,0 0 0,-11 0-90,8 0 719,-39 26-809,23-11 630,-26 45-631,21-34-89,0 60 90,11-47-270,-9 58 270,20-62-1619,12 26 630,17-48-181,32-13 450,-30-13-180,11-22 1,-6-8 539,-23 3 90,15-4 0,1 0-179,-13 4-91,10-23 360,-11 28 90,8-17 0,-18 39 899,8 22-809,-11 5 720,0 39-91,10-4-629,-7 1 809,18 22-629,-8-21 90,11 23-450,0-32 450,22 2-720,-28-33-180,46-28 360,-45-6-540,26-40 361,-32 20-541,19-45 630,-26 41 90,26-25 0,-19 42 0,11 3 0,-11 17 1080,9 18-900,-20 5 1259,30 48-1079,-27-33 719,38 42-809,-27-47-90,29 13-270,-18-26-809,8-2 539,-12-16 270,1-2 0,0-10 0,-10 2 0,-4-10-269,12-19 359,-17 14 180,27-20-180,-19 40 809,1 21-539,-4 16-270,1 47-900,4-15 1,4 1 630,21 23-243,-17-28 0,2-7 0,21-18 0,-9-7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2.555"/>
    </inkml:context>
    <inkml:brush xml:id="br0">
      <inkml:brushProperty name="width" value="0.06" units="cm"/>
      <inkml:brushProperty name="height" value="0.06" units="cm"/>
      <inkml:brushProperty name="color" value="#004F8B"/>
    </inkml:brush>
  </inkml:definitions>
  <inkml:trace contextRef="#ctx0" brushRef="#br0">25 1 10951,'-11'37'809,"9"10"-629,-9 18 90,11 5-3432,0 6 2532,11-2 271,2 10 359,11-20 0,0 16 0,0-31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2.672"/>
    </inkml:context>
    <inkml:brush xml:id="br0">
      <inkml:brushProperty name="width" value="0.06" units="cm"/>
      <inkml:brushProperty name="height" value="0.06" units="cm"/>
      <inkml:brushProperty name="color" value="#004F8B"/>
    </inkml:brush>
  </inkml:definitions>
  <inkml:trace contextRef="#ctx0" brushRef="#br0">49 38 7803,'-24'-11'269,"10"3"-1078,4 8 359,10 0 90,0-8 1,0 6 359,0-6 0,10 16 0,4 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2.941"/>
    </inkml:context>
    <inkml:brush xml:id="br0">
      <inkml:brushProperty name="width" value="0.06" units="cm"/>
      <inkml:brushProperty name="height" value="0.06" units="cm"/>
      <inkml:brushProperty name="color" value="#004F8B"/>
    </inkml:brush>
  </inkml:definitions>
  <inkml:trace contextRef="#ctx0" brushRef="#br0">0 86 7533,'0'38'0,"0"-8"0,0 14 0,0-21-900,0 13 271,0 1 449,0-22 4587,0 18-3597,0-31 539,0 6-1079,0-8 0,21-33-270,-15 7 180,26-37-810,-30 31 90,20-38 270,-20 43-359,20-43 539,-9 56 539,22-3-179,-20 44 540,17 5-270,-18 14-450,20 18 89,-7-20-2068,29 28 1620,-27-48 269,38 1 0,-27-34 0,18-2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3.288"/>
    </inkml:context>
    <inkml:brush xml:id="br0">
      <inkml:brushProperty name="width" value="0.06" units="cm"/>
      <inkml:brushProperty name="height" value="0.06" units="cm"/>
      <inkml:brushProperty name="color" value="#004F8B"/>
    </inkml:brush>
  </inkml:definitions>
  <inkml:trace contextRef="#ctx0" brushRef="#br0">72 1 7533,'-10'19'0,"7"0"899,-18 8 91,18 20-541,-18 12-4430,18 9 4341,-8 6-181,11-6-12,5-14 1,1 1 12,7 30-1363,8-16 1,4-3-347,4-9 1528,16 12 1,-21-58 0,0-3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3.454"/>
    </inkml:context>
    <inkml:brush xml:id="br0">
      <inkml:brushProperty name="width" value="0.06" units="cm"/>
      <inkml:brushProperty name="height" value="0.06" units="cm"/>
      <inkml:brushProperty name="color" value="#004F8B"/>
    </inkml:brush>
  </inkml:definitions>
  <inkml:trace contextRef="#ctx0" brushRef="#br0">25 1 8882,'-14'19'2159,"4"-9"-1979,20-1 89,4-9-89,20 8 0,-7-6-809,18 6 449,-18-8 180,18 0-90,-8 0-1529,22 0 1619,13-8 0,-8-11 0,5-10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3.904"/>
    </inkml:context>
    <inkml:brush xml:id="br0">
      <inkml:brushProperty name="width" value="0.06" units="cm"/>
      <inkml:brushProperty name="height" value="0.06" units="cm"/>
      <inkml:brushProperty name="color" value="#004F8B"/>
    </inkml:brush>
  </inkml:definitions>
  <inkml:trace contextRef="#ctx0" brushRef="#br0">1 39 7623,'0'-21'180,"0"4"-180,0 17 0,0 0 0,10 9 1259,-7 1-540,8 18 91,-1 27-630,3-11 179,0 24 1,-2 4-180,3-7-45,-7 7 0,-4-2-135,-3-18 90,11 20-180,-8-40-719,18 3 719,-18-32-540,7-6 90,1-24 271,2 6-181,1-15-630,28-36 811,-34 33 358,35-32-268,-30 53 448,0 7-89,19 2 270,-26 18 0,36 27-180,-26-2-90,40 37-90,-16-37-90,29 18 0,-29-39 89,6 4-178,-12-17 89,-7-8-90,7-11 90,-20-2 269,7-40-269,-18 33 540,-3-50-540,-14 61 630,1-33-540,-8 45-180,18-3-90,-8 18 90,22 43-1169,-8-17 1259,39 44 0,-23-37 0,26 12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5.988"/>
    </inkml:context>
    <inkml:brush xml:id="br0">
      <inkml:brushProperty name="width" value="0.06" units="cm"/>
      <inkml:brushProperty name="height" value="0.06" units="cm"/>
      <inkml:brushProperty name="color" value="#004F8B"/>
    </inkml:brush>
  </inkml:definitions>
  <inkml:trace contextRef="#ctx0" brushRef="#br0">1 267 7623,'0'-21'629,"0"-4"-269,11 23-540,-9-14 90,20 14 0,-9-7 0,11 0 0,32-10 0,-35-2 0,27-5 1,0-1-91,-24 2 180,42-20 269,-52 35-89,-4 1-270,-10 9 540,0 0-270,-10 0 810,-14 34-541,-3-9-179,3 31 90,3-18-90,18 9 90,-18-16-1,18 13-539,-7 2 180,10-3-2338,31 28 2338,-23-36 0,46 8 0,-28-24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29:25.100"/>
    </inkml:context>
    <inkml:brush xml:id="br0">
      <inkml:brushProperty name="width" value="0.06" units="cm"/>
      <inkml:brushProperty name="height" value="0.06" units="cm"/>
      <inkml:brushProperty name="color" value="#004F8B"/>
    </inkml:brush>
  </inkml:definitions>
  <inkml:trace contextRef="#ctx0" brushRef="#br0">0 742 8342,'14'10'1439,"-4"-10"-989,-10-11-90,11-16-90,2-2-180,11-10 359,11-49-179,-8 29-480,-14 10 0,-3-2 480,1-31 56,-11 18-146,1 1 0,-2 2 0,-10 10 90,-2-18-90,-11 61-180,11 58-450,2-12 360,10 13 0,2 5 0,-1 16-360,20 4 1,3 0 89,-13 7 135,20-17 0,4-7-404,-7-19-631,42-4 1080,-16-26 1,17-18 268,-44-5-268,6-14-1,-8-9 270,-8 12-180,16-28 180,-29 28 90,18-20-180,-18 31 993,18-4-903,-18 17 989,29 26-809,-27-11 360,48 29-451,-45-22 1,56-4 0,-45-9 180,37-18-360,-40-1 270,16-35-180,-30 20 0,9-20-270,-11 26-90,-43-25 90,22 19-360,-56-20 451,48 35 268,-17 10-179,33 10 270,-8 18-270,18 1-539,3 10 629,13-10-1170,22-2 630,-8-16-449,39-11 1079,-34-2-90,45-24-90,-47 14 180,26-33-90,-41 22 90,17-12-1,-29 24 721,8-6-720,-11 15 539,0 10-179,0 14 360,0 32-721,0-20-268,21 36 268,-5-53-538,29 33 359,-18-45 90,18 12-90,-18-26 90,7-18-90,-20-5-90,7-31 0,-18 29-450,-3-36 360,-3 45-180,-40-45 180,35 45 180,-55-20-90,44 34 270,-16 3-90,3 16-90,27 3 720,-16 17-540,21-7-270,10 15-450,4-15 0,31 6 181,-16-16-91,48-3 450,-34-8-90,8 4 0,-1 1 90,-15-3 180,13 20 0,0 7 180,-16-2 134,2 31 1,1 6-315,13 6 239,-29-8 1,-4 13 0,-1-9-420,12 23 225,-12-6 0,-6-8-315,-8-41 360,-11 8-180,8-40-990,-7-2 630,10-11 1,-11-33-1,8 2-90,-7-49-270,10 19 225,0-19 1,0-4 404,0 5 120,7 19 0,5-9 0,1 14 149,5 2-134,24-4 0,4 5-135,-11 27-135,14 9 0,0 10 135,-17 17-180,24 44 900,-53 0-450,-16 9 0,-9 2 539,-20 11-900,8-16 0,-2-1-538,-12 2 629,0 12 0,11-31 0,3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0.921"/>
    </inkml:context>
    <inkml:brush xml:id="br0">
      <inkml:brushProperty name="width" value="0.06" units="cm"/>
      <inkml:brushProperty name="height" value="0.06" units="cm"/>
      <inkml:brushProperty name="color" value="#004F8B"/>
    </inkml:brush>
  </inkml:definitions>
  <inkml:trace contextRef="#ctx0" brushRef="#br0">0 515 7533,'0'30'-630,"0"-3"900,0-16-180,0-3-90,0-8 540,0 0 269,22-17-539,-6 5-180,18-24 90,-15-10 0,-3-5 0,10-29-91,-7 11 1,-3 0 90,-3 0-180,-2-11 0,0 46 180,-9 6-180,9 39 315,-17 47 0,-9 15-225,-1 7-1134,2-9 1,-2 13 0,0-11 998,3-21 0,0-2-1280,0 37 0,2-3 605,0-19 720,22 5 0,-8-60 0,7-1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1.252"/>
    </inkml:context>
    <inkml:brush xml:id="br0">
      <inkml:brushProperty name="width" value="0.06" units="cm"/>
      <inkml:brushProperty name="height" value="0.06" units="cm"/>
      <inkml:brushProperty name="color" value="#004F8B"/>
    </inkml:brush>
  </inkml:definitions>
  <inkml:trace contextRef="#ctx0" brushRef="#br0">508 20 7533,'-37'-9'-270,"-9"7"270,20-7-180,-19 9 0,7 0 90,1 17 720,-19 21-1298,16 22 848,-8 15-895,3 10 985,18 10-1,12-26 1,-2 11 0,4-5-180,3-2 0,4 6 0,5 10 0,2 16 0,3 0 0,3-18 0,3-12 0,9-6-240,14 16 0,11 7 0,2-24 240,28-26-315,20-46 0,1-17 46,-7-19 59,-36 3 0,5-8 0,-9 2 30,19-31 225,-19 6 0,-6-7-169,-19 8 1,-6-4 452,0 4 1,-1-5 0,-4 4-195,-1-1 0,-8 1 14,-9-1 1,-6-3 0,-2 12-420,-18-3-360,-26-6 1,-7 7 89,4 26-1396,-10 11 0,-2 6 1396,4 10 270,-14 9 114,28 17 1,28 13-1,-8 18 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1.941"/>
    </inkml:context>
    <inkml:brush xml:id="br0">
      <inkml:brushProperty name="width" value="0.06" units="cm"/>
      <inkml:brushProperty name="height" value="0.06" units="cm"/>
      <inkml:brushProperty name="color" value="#004F8B"/>
    </inkml:brush>
  </inkml:definitions>
  <inkml:trace contextRef="#ctx0" brushRef="#br0">182 190 7533,'-13'-41'-270,"-9"6"0,20-1 180,-9 13 720,22-13-271,2 25-179,11 3 90,21 33-180,-16-1-2261,6 20 1,-3 8 2260,-3 16-417,-14-4 1,-3 14 0,-4-9 326,-5-18 0,-6-1-161,-7 27 1,-6 11-1,-3-16 161,-24 2-750,-16 2 0,-4-12 1200,12-46-90,-37 5 1200,64-112-1560,11 28 0,13-11 0,10 3 90,17 20-90,42-20 0,-26 58 0,21 35 0,2 12-449,-2 6 224,15 16 0,-1 0-675,-19-23 900,7-7 0,-2-13 0,-16-32 0,43-3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2.252"/>
    </inkml:context>
    <inkml:brush xml:id="br0">
      <inkml:brushProperty name="width" value="0.06" units="cm"/>
      <inkml:brushProperty name="height" value="0.06" units="cm"/>
      <inkml:brushProperty name="color" value="#004F8B"/>
    </inkml:brush>
  </inkml:definitions>
  <inkml:trace contextRef="#ctx0" brushRef="#br0">432 3 7533,'-46'0'0,"7"8"0,-20 3 180,22 17 89,-9 1-89,20 9 45,-2 4 0,0 4-45,-1 22 0,9-5 0,0 14 0,4-6-882,6-9 1,4 3 835,-1 11 1,0 13 0,2 3 0,2-13-45,5 3 0,7 0 22,7 9 1,6 16-1,4-3 1,-2-19-23,-1-20 0,7-8-90,15 13 0,11 3 0,-2-25 0,25-40 90,-8-40 0,11-21 0,-11 0-45,-19 10 0,-3-7-640,5-8 0,8-12 0,-3-3 0,-15 8 730,-17 1 0,-6-3 105,9-22 0,3-13 0,-9 10-105,-11 23 0,-10-1 157,-5 0 0,-6-12 1,-2 1-1,-2 14-202,-2 10 0,-6 5-588,-22-35 1,-7 7 677,-12 14-2204,-2 31 0,1 3-195,9-11 2219,-4 27 0,7 15 0,34 23 0,-18 16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3.621"/>
    </inkml:context>
    <inkml:brush xml:id="br0">
      <inkml:brushProperty name="width" value="0.06" units="cm"/>
      <inkml:brushProperty name="height" value="0.06" units="cm"/>
      <inkml:brushProperty name="color" value="#004F8B"/>
    </inkml:brush>
  </inkml:definitions>
  <inkml:trace contextRef="#ctx0" brushRef="#br0">97 218 7533,'-37'-19'0,"2"9"0,22-7 0,2 6 449,11 0-89,0-6 0,0 7 270,11-26-450,2 13-3572,22-13 3482,2 26 89,-11-8-89,38 25-539,-32 29 89,27 0 180,-47 15 0,-11 3 0,-3-5 135,-18 17 0,-6-1 45,-3-23 90,-16 36 90,21-67-180,0 6 90,10-15 3212,14-11-3212,14-4-90,42-6 0,-35 11-90,43 8 90,-48 0 90,8 8 0,-3 28-90,-18-2 0,7 21-360,-20-17 0,-14 8 1,-3-23 359,3 2 0,3-16 0,8 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3.936"/>
    </inkml:context>
    <inkml:brush xml:id="br0">
      <inkml:brushProperty name="width" value="0.06" units="cm"/>
      <inkml:brushProperty name="height" value="0.06" units="cm"/>
      <inkml:brushProperty name="color" value="#004F8B"/>
    </inkml:brush>
  </inkml:definitions>
  <inkml:trace contextRef="#ctx0" brushRef="#br0">316 39 7533,'-37'19'-270,"-19"25"0,16-1-1020,-19 22 1200,33-8-955,-6 9 1495,19 10 44,-5 15 1,1 6-315,7-34 0,4 2-120,5 18 0,4 10 0,6-3 120,3-16 0,5-4 0,4-1-240,6-2 0,3-3 0,-2-1 60,1 26 0,6-13 55,12-31 0,5-18-55,25-22-90,11-10 135,-29-33 0,-6-12 315,3-27-135,-9-6 0,-4-5-410,-21 36 0,-4-3 515,-1-20 0,-1-12 0,-4 10-241,-3 18 1,-4 0 120,-5-18 0,-4-10 0,-3 12-255,-3 24 0,-7 3 165,-11-11 0,-10-4 0,3 8-1020,-26-23 585,-8 18 1,-6 4-1036,23 23 1,3 7 1349,-31-15 0,16 16 0,64 25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4.771"/>
    </inkml:context>
    <inkml:brush xml:id="br0">
      <inkml:brushProperty name="width" value="0.06" units="cm"/>
      <inkml:brushProperty name="height" value="0.06" units="cm"/>
      <inkml:brushProperty name="color" value="#004F8B"/>
    </inkml:brush>
  </inkml:definitions>
  <inkml:trace contextRef="#ctx0" brushRef="#br0">113 1 7533,'-14'29'0,"-7"7"-90,8-7 0,0 10 180,-9 7 270,9 36-181,0-8 91,9 11 0,8-1-180,9-16-439,7-4 1,5-9 258,4-33-270,25-26 0,2-7-89,-16 3 224,23-39 0,-7-10 225,-34 15 0,5-6 0,-1-2 0,-13 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4.904"/>
    </inkml:context>
    <inkml:brush xml:id="br0">
      <inkml:brushProperty name="width" value="0.06" units="cm"/>
      <inkml:brushProperty name="height" value="0.06" units="cm"/>
      <inkml:brushProperty name="color" value="#004F8B"/>
    </inkml:brush>
  </inkml:definitions>
  <inkml:trace contextRef="#ctx0" brushRef="#br0">192 19 6723,'-13'-10'1439,"2"2"-1079,11 8 540,-10 75-720,-4-22-1778,8 4 1,-1 4 1777,-14 24-270,14-14 0,0 4 90,-4-15 0,-2 6-450,1 27 1,0 14-1,2-13-135,2-24 1,0-3 615,-4 36 1,3-12-1,9-38 1,0-23-1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5.219"/>
    </inkml:context>
    <inkml:brush xml:id="br0">
      <inkml:brushProperty name="width" value="0.06" units="cm"/>
      <inkml:brushProperty name="height" value="0.06" units="cm"/>
      <inkml:brushProperty name="color" value="#004F8B"/>
    </inkml:brush>
  </inkml:definitions>
  <inkml:trace contextRef="#ctx0" brushRef="#br0">566 134 7533,'-35'0'-180,"-2"-8"-5660,-11 6 5840,0 2 0,0 10 347,0 18-77,0 10 212,11 11-32,-19 16-136,29 8 1,3 5-180,-2-22 0,2 3-390,5 17 1,4 10 0,3-8 344,4-14 0,3 1-30,5 25 0,3 12 0,5-11-150,2-23 0,6-3 150,12 16 0,7 8 0,4-21-330,32-8 135,22-33 0,3-21 135,-5-39 30,-25-7 0,7-11 0,-12 0 60,-21 8 0,-6-7 134,3-14 1,3-16 0,-2-3 0,-9 13-194,-10 4 1,-3 1 88,6-13 0,3-8 0,-9 11-875,-13-20 1025,-3 9-91,-3 10-18,-20 21 1,-7 2 18,-12-14-630,8 13 0,-4 0 135,-8 14 1,1 4 1896,-11-25-1582,-5 25 0,0 8 0,13 16 0,-29 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7.721"/>
    </inkml:context>
    <inkml:brush xml:id="br0">
      <inkml:brushProperty name="width" value="0.06" units="cm"/>
      <inkml:brushProperty name="height" value="0.06" units="cm"/>
      <inkml:brushProperty name="color" value="#004F8B"/>
    </inkml:brush>
  </inkml:definitions>
  <inkml:trace contextRef="#ctx0" brushRef="#br0">360 58 6633,'0'-22'450,"0"5"-90,0 9 0,0 6-360,-11-6-90,8 8 180,-7 0-1,10 0 91,-32 0-270,13 8 180,-37 19 0,19 5-90,7 14 0,1 5 90,-11 9-90,10 2 0,4 0-90,10-7-359,-5 17 269,32-51-90,45-21 180,-32-13 180,50-32 0,-47 5 90,10-16-180,-2 16 629,-1-4-629,-18 31 360,27-4-180,-27 25 180,18 54-90,-10-6-495,-5 39 0,-3 5 135,0-10-1230,1 5 1,-2-6 960,-12-34 144,2-2 0,0 0 0,-5-7 1,0 26-1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07.039"/>
    </inkml:context>
    <inkml:brush xml:id="br0">
      <inkml:brushProperty name="width" value="0.06" units="cm"/>
      <inkml:brushProperty name="height" value="0.06" units="cm"/>
      <inkml:brushProperty name="color" value="#004F8B"/>
    </inkml:brush>
  </inkml:definitions>
  <inkml:trace contextRef="#ctx0" brushRef="#br0">0 114 7533,'0'-29'-180,"0"10"180,0 2-270,0 15 180,0-15 180,0 6 90,0 1-90,0 1-180,22 18 180,-6 1 180,18 34-180,1 15-180,-9 20 0,-2-3 90,-13-10-360,-11-18-360,11 15 450,-9-29 270,9 10 0,-22-33 0,-2-3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08.940"/>
    </inkml:context>
    <inkml:brush xml:id="br0">
      <inkml:brushProperty name="width" value="0.06" units="cm"/>
      <inkml:brushProperty name="height" value="0.06" units="cm"/>
      <inkml:brushProperty name="color" value="#004F8B"/>
    </inkml:brush>
  </inkml:definitions>
  <inkml:trace contextRef="#ctx0" brushRef="#br0">144 182 7533,'0'-59'-180,"0"21"450,0 13-180,0 14-90,11-8 359,2 9-269,0-7 90,30 15-90,-24 2-180,47 27 0,-47-3 0,13 17 0,0 4 0,-14 3-90,-1 30 1,-10 3 179,-20-16 224,-12 20 1,-8-5-225,-21-29 315,3 3 0,1-3-315,5-17 360,-43 10-540,59-33 0,-6-11-360,24-11-269,54-42 629,-22 17 0,21-5 0,4 2 90,-3 6 180,2 1 0,0 2 0,-2 7-3212,23-13 3302,-39 17 359,40-8-449,-46 6 360,32-15-360,-39 23-180,-1-12 90,-3 23 90,-10-15-270,11 7 3482,-8-10-3302,7 1-90,-20 0 180,7 0-90,-29 9 270,27 1-180,-38 26 90,27-4 540,-18 56-631,20-39-268,4 57 269,10-54-810,32 22 720,-14-25-360,59-11 270,-45-11-180,46-33 360,-49 10-270,38-46 90,-49 27 90,14-21 0,-21 9-719,-9-36 629,9 25 90,-11-15 0,0 53 450,-11 27 179,9 72-539,-9-10-176,10-16 0,2 2 536,-1 26-360,0-12-45,15-3 0,2 1 45,-9 12-180,19 0 0,-1-2 0,-20-10 45,10-13 0,0-3 225,-14-9-180,9 1 180,-22-33 90,9-11-91,-20-11 1,9-50-270,0 15-2770,2-37 2725,5 30 0,1-1 135,3-42 45,-1 41 0,6-4-585,16-19 1,7 6 449,6 7 45,21-5 0,3 9-45,-19 36 0,17 9 0,1 6-90,-12 13 0,26 31-89,-42-12 89,-16 42 360,-25-22 0,-42 39-1,14-46 136,-2 6 0,-3-3-45,-6-13 45,12 6 0,2-1-136,-1-15 1,6 19-90,23-32 3032,11 6-3211,21-8-1,-15-8 180,36-3-360,6-16 180,5 6-90,-7-9 0,-1-2 90,8-3-45,-7-9 0,-1-1 135,-3 1-90,-6-6 0,-5-6 0,-15-26 90,5-7 90,-21 26-180,0 10 270,-11 28 0,-2-20-270,0 43 360,-9 12-90,20 20 0,-19 59 0,18-30-90,-9 16 0,3 0 0,17-14-1,0 18 1,7-2-359,25-24 224,-18-6 0,4-5-225,52-15 90,-12-16 180,9-11-270,2-36 360,-48 2-135,1-9 0,-4-2-45,-10 7-45,2-15 0,-4 2-45,-11 22-539,7-58 359,-20 70 270,7-25 0,-18 48 1259,-3 38-989,-3-6 900,3 51-810,14-47 539,31 30-449,-5-38-270,61 19-360,-42-41-180,63-12 270,-55-12-3392,5-24 3303,-16 15-900,-30-32 1079,9 27-90,-22-35 90,-13 38 0,-45-21 90,24 31 720,-43-3-720,59 24 1079,-27 28-899,40-12 270,-6 38-360,33-39-270,2 13 3126,33-8-2856,-6-16-405,29-5 0,5-5 46,-4-13-91,25-12 0,-4-7 90,-40-5 0,7-9 0,-7-1 91,-33 9 179,14-34-90,-32 47 1344,0-13-1164,-10 26 360,-14 1-270,-3 18 270,-18 52-91,18-12-134,9 0 0,2 0-135,2 2-90,4 38-270,10-51 0,17 12 0,8-5 181,7-26-271,59 23 360,-49-42-90,25-25 0,-40 10 0,-3-29 0,-3-7 0,-5 0 315,1-2 0,-2-1 45,-13 3 179,9-29-359,-11 44 0,0-9 0,0 37-90,32 76 0,-3-26-780,4 27 1,3 4 869,15-6-270,-24-8 0,0 12 0,-1-8 90,1-16 0,-1 3 0,-1 20 0,-2 11 0,-2-11 45,-1-19 0,-2-3-45,1 22 0,-4 4-45,-3-1 1,-10-1 358,-26-4 1,-6 0-90,16 2 0,-9-6 315,-45-11 0,-8-16-270,4-17 134,-1-8 1,0-7-225,4-13 90,16-15 0,5-7-90,8-16-270,27-34 0,12-7-539,7 9-81,13 9 1,10-12 0,0 13-191,16-8 540,5-8 1,1 1 449,3 18 0,-19 15 0,-1 1 0,14-19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6.420"/>
    </inkml:context>
    <inkml:brush xml:id="br0">
      <inkml:brushProperty name="width" value="0.06" units="cm"/>
      <inkml:brushProperty name="height" value="0.06" units="cm"/>
      <inkml:brushProperty name="color" value="#004F8B"/>
    </inkml:brush>
  </inkml:definitions>
  <inkml:trace contextRef="#ctx0" brushRef="#br0">110 257 7533,'-27'0'0,"6"0"-1529,21-8 1349,0-3 180,11 0 539,2-5-179,0 5 630,19-33-811,-27 19 991,38-45-900,-38 53 269,17-25-359,-22 40 180,-11 19-360,-2-2 180,-1 71-180,4-38 90,7 11 0,6-1-90,7-12-180,4 49 180,-1-67 0,-2 41 0,-11-54-90,-22 27 90,-4-29-540,-11 6 360,2-3-809,0-22 179,9 12-449,2-56 1259,24-28 0,24-7 0,-6 35 0,1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6.537"/>
    </inkml:context>
    <inkml:brush xml:id="br0">
      <inkml:brushProperty name="width" value="0.06" units="cm"/>
      <inkml:brushProperty name="height" value="0.06" units="cm"/>
      <inkml:brushProperty name="color" value="#004F8B"/>
    </inkml:brush>
  </inkml:definitions>
  <inkml:trace contextRef="#ctx0" brushRef="#br0">49 153 7533,'-14'-10'-720,"4"1"720,-1 9 900,9-8-361,-9 6-89,11-7 180,21-8-450,-5 13-720,19-21 630,-1 14-938,25-8 0,-16 0 0,12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6.853"/>
    </inkml:context>
    <inkml:brush xml:id="br0">
      <inkml:brushProperty name="width" value="0.06" units="cm"/>
      <inkml:brushProperty name="height" value="0.06" units="cm"/>
      <inkml:brushProperty name="color" value="#004F8B"/>
    </inkml:brush>
  </inkml:definitions>
  <inkml:trace contextRef="#ctx0" brushRef="#br0">804 133 7533,'-50'0'0,"-17"-8"0,38 6 0,-27-6-180,8 8 90,-3 8 0,-7 3 494,7 20 1,1 7-135,-12 10 180,11 15 0,-5 18 0,9-7-821,19-23 0,5 3 430,-7 37 1,0 16 0,13-15-443,19-37 0,7-3 428,-1 31 0,11-5-135,12-33 0,7-8 1,26 24 44,-24-31 0,2-2-45,30 7 180,0-24-180,11-3-438,-9-8 348,-18-1 0,3-6-1029,8-21 0,-1-5 1344,-12 11 0,-2-5 45,14-32 0,-9-6 377,-7-9-437,-28 14 0,-2-11 0,-3 7-75,-2 16 0,-4-3-105,-1-26 0,-3-13 0,-2 12-11,-5-17-649,-3 15 1,-5 0 719,-8 26 0,-3 4 0,-10-32 0,7 37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8.053"/>
    </inkml:context>
    <inkml:brush xml:id="br0">
      <inkml:brushProperty name="width" value="0.06" units="cm"/>
      <inkml:brushProperty name="height" value="0.06" units="cm"/>
      <inkml:brushProperty name="color" value="#004F8B"/>
    </inkml:brush>
  </inkml:definitions>
  <inkml:trace contextRef="#ctx0" brushRef="#br0">86 77 6993,'-27'0'360,"-5"-8"90,30 6-91,-9-7 271,0 9 90,9 0-810,12 0 0,17 0 0,10 0 270,-2-8-720,10 6 540,-5-6-1169,40-1 899,-37 7 270,12-6 0,-20-1 0,2-2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8.820"/>
    </inkml:context>
    <inkml:brush xml:id="br0">
      <inkml:brushProperty name="width" value="0.06" units="cm"/>
      <inkml:brushProperty name="height" value="0.06" units="cm"/>
      <inkml:brushProperty name="color" value="#004F8B"/>
    </inkml:brush>
  </inkml:definitions>
  <inkml:trace contextRef="#ctx0" brushRef="#br0">1 0 7533,'0'30'629,"0"-2"-449,0-10 90,11 18-180,-9-4 90,20 5 0,-20 0 0,9-16 269,-11 32-269,0-28-180,0 19 90,0-33-180,0-3 0,0-8 180,0-17 0,0-12-719,0-20 449,11 1-630,2-7 450,0 23-179,8-21 269,-7 30 360,20-4 180,-18 19-180,16 16 90,-18 19 89,-1 5 91,8 39-270,-7-26 90,-1 27-180,-2-40 90,-11 12 0,0-31 0,0-5-90,0-18-270,10-18 360,3-1-720,22-27 450,-19 14-359,27-30 539,-27 39 0,18-12-180,-20 35 90,-4-7 270,-10 15-270,0-6 1169,11 41-719,-8-16 90,18 52-360,-8-43-180,11 27-90,11-32 180,-9-2-450,-2-11 450,-2-8-360,-9-17 180,0 13-179,9-21 449,-20 23 89,20-7-89,-20 9 270,30 17-180,-5-4-90,-1 15-90,6-18 810,46 7-720,-39-15 359,17-4 1,-2-5-180,-25-5 629,6-41-809,-25 28-180,-52-45 270,20 45-989,-66-11 719,56 28-1979,-66 24 1799,63 5 270,-21 34 0,35-4 0,8 14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9.537"/>
    </inkml:context>
    <inkml:brush xml:id="br0">
      <inkml:brushProperty name="width" value="0.06" units="cm"/>
      <inkml:brushProperty name="height" value="0.06" units="cm"/>
      <inkml:brushProperty name="color" value="#004F8B"/>
    </inkml:brush>
  </inkml:definitions>
  <inkml:trace contextRef="#ctx0" brushRef="#br0">192 516 7533,'-14'-11'0,"-7"-6"270,8 7-91,0-10 1,-9 10 270,9-7-90,0 15-90,2-7 0,11 9-720,-11 17 360,9-4 450,-20 65-270,9-38 90,0 49-180,2-57-180,22 21 0,-9-30 180,20 4 360,2-19-91,24-41-89,-19 7-135,5-15 0,-4-6 45,-22-8 45,19-11 0,-1-2-315,-21-1 270,7 10 0,-2 2-90,-10 6-270,0-12 270,0 40 0,-11-3-90,8 43 90,-29 46 180,16-6-180,-8 35 0,14-10 90,10-19-180,0-8 0,0-2 90,0-7-90,32 32 90,-14-63 90,49-6-90,-38-22-360,38-56 360,-27 30-405,-9-17 1,-4-2 134,0 10-180,5-41 630,-29 57-360,-3 4 180,-3 28-270,-18 45 270,7-1 675,7 13 0,1 2-316,-5 1-224,18-2 0,8-3 45,11-10-360,54 10 270,-24-36-90,1-27 0,-2-9 0,-10-9-90,32-37 90,-39-2 90,-1 4-90,-13 3 0,-3-1-90,-5-8 135,-4-4 0,-3 0-495,-9 12 180,0 5 1,0 3 89,0 17 0,0-11 630,-10 43 449,-14 46-629,8 3 135,3 33 0,4 7-226,9 0-653,0-2 1,0-2 383,0-11-1125,32 4 1,11-2 1034,8-8-223,4-3 1,4-4-1,13-19 1,0 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19.902"/>
    </inkml:context>
    <inkml:brush xml:id="br0">
      <inkml:brushProperty name="width" value="0.06" units="cm"/>
      <inkml:brushProperty name="height" value="0.06" units="cm"/>
      <inkml:brushProperty name="color" value="#004F8B"/>
    </inkml:brush>
  </inkml:definitions>
  <inkml:trace contextRef="#ctx0" brushRef="#br0">24 19 7533,'-13'-10'180,"2"1"179,11 9-89,0 0-90,0 9-270,0 10 180,0 19 90,0 2-180,0 48 90,0-39 0,0 31 0,0-42 0,11 0-240,-8 1 1,18-2 0,-8 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0.102"/>
    </inkml:context>
    <inkml:brush xml:id="br0">
      <inkml:brushProperty name="width" value="0.06" units="cm"/>
      <inkml:brushProperty name="height" value="0.06" units="cm"/>
      <inkml:brushProperty name="color" value="#004F8B"/>
    </inkml:brush>
  </inkml:definitions>
  <inkml:trace contextRef="#ctx0" brushRef="#br0">0 198 7533,'0'-39'0,"11"2"359,-8 19-179,18-2 0,-19-7 270,20 6 270,12 2-540,-15 2-360,56 23 360,-65-4-1350,54 68 990,-59-21-2036,3 4 1,-5 1 1945,-16 8 56,-14-4 1,-2 0-56,8 1 134,-6-14 0,0-2-495,3 4 630,-2 1 0,-9-7 0,11-6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8.120"/>
    </inkml:context>
    <inkml:brush xml:id="br0">
      <inkml:brushProperty name="width" value="0.06" units="cm"/>
      <inkml:brushProperty name="height" value="0.06" units="cm"/>
      <inkml:brushProperty name="color" value="#004F8B"/>
    </inkml:brush>
  </inkml:definitions>
  <inkml:trace contextRef="#ctx0" brushRef="#br0">1 607 7533,'0'-29'270,"0"10"-91,0 3 1,0 5-180,0-8 180,10 0 180,-7-1-180,18 2 90,14-18-270,5 4-135,4-4 0,2 0 45,10 1-225,-9-10 0,-3 3 225,-4 15-179,16-43 179,-40 46 180,5-3-180,-21 10 629,0 15-359,0 2-90,0 11 270,0 7 90,0 27-540,0-20 0,0 28 0,0-32 0,11-1-90,2-4-450,32-22 360,-5 12 181,8-22-181,-13 5 90,-11-17 180,0 7-90,10-24 180,-7 22-180,-3-13 719,-3 9-629,-8 15 630,1-5-630,-4 17 270,-10 25-540,0-1 270,0 39 0,0-21 0,0 13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0.484"/>
    </inkml:context>
    <inkml:brush xml:id="br0">
      <inkml:brushProperty name="width" value="0.06" units="cm"/>
      <inkml:brushProperty name="height" value="0.06" units="cm"/>
      <inkml:brushProperty name="color" value="#004F8B"/>
    </inkml:brush>
  </inkml:definitions>
  <inkml:trace contextRef="#ctx0" brushRef="#br0">1 334 7892,'0'-10'540,"0"1"0,0 1-270,0 6-180,0-15-180,0 6 90,0-8-180,10-26 360,4 21-360,20-38 90,-18 39 90,27-30 0,-27 38 90,18-18-90,-20 31 629,-4 18-629,1-1 90,2 38 0,11-21-449,0 23 269,0-24 0,11 14-90,-19-33 0,37 14 90,-45-24-180,45-19 180,-47 2 90,26-21-360,-19 9 270,11 6 270,-11-24-270,-2 31 270,-11-20 0,0 32 0,10 2-180,-7 2 0,8 15-630,-11-6 271,10 7 269,-7 1 90,18 0 0,-7 0 0,10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0.595"/>
    </inkml:context>
    <inkml:brush xml:id="br0">
      <inkml:brushProperty name="width" value="0.06" units="cm"/>
      <inkml:brushProperty name="height" value="0.06" units="cm"/>
      <inkml:brushProperty name="color" value="#004F8B"/>
    </inkml:brush>
  </inkml:definitions>
  <inkml:trace contextRef="#ctx0" brushRef="#br0">48 1 7533,'-26'0'-270,"4"0"-630,22 0 787,0 0 1,22 8 0,4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0.753"/>
    </inkml:context>
    <inkml:brush xml:id="br0">
      <inkml:brushProperty name="width" value="0.06" units="cm"/>
      <inkml:brushProperty name="height" value="0.06" units="cm"/>
      <inkml:brushProperty name="color" value="#004F8B"/>
    </inkml:brush>
  </inkml:definitions>
  <inkml:trace contextRef="#ctx0" brushRef="#br0">144 0 7533,'-37'9'629,"2"-7"91,11 23-180,0-12-271,11 23 91,2 2-180,11 36 0,0-3-270,14 16 0,4 4-156,-10-40 1,3 3-55,11 30 0,8 13 1,-5-14-394,-8-30 0,-2-4 153,8 37 1,-1-5-176,0-24 0,-20-9 0,9-2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0.873"/>
    </inkml:context>
    <inkml:brush xml:id="br0">
      <inkml:brushProperty name="width" value="0.06" units="cm"/>
      <inkml:brushProperty name="height" value="0.06" units="cm"/>
      <inkml:brushProperty name="color" value="#004F8B"/>
    </inkml:brush>
  </inkml:definitions>
  <inkml:trace contextRef="#ctx0" brushRef="#br0">0 133 7533,'24'-19'0,"-11"0"0,9 1-990,-9 7-73,22-6 0,-9-2 0,9-10 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1.020"/>
    </inkml:context>
    <inkml:brush xml:id="br0">
      <inkml:brushProperty name="width" value="0.06" units="cm"/>
      <inkml:brushProperty name="height" value="0.06" units="cm"/>
      <inkml:brushProperty name="color" value="#004F8B"/>
    </inkml:brush>
  </inkml:definitions>
  <inkml:trace contextRef="#ctx0" brushRef="#br0">24 1 7083,'-13'10'1439,"2"7"-1079,11 2-90,0 11-463,0 7 373,0 10-270,0 27 90,11-11-225,-4 20 0,-1 1 225,8-6 0,-9 3 0,0-4 0,6-24 0,2 10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1.186"/>
    </inkml:context>
    <inkml:brush xml:id="br0">
      <inkml:brushProperty name="width" value="0.06" units="cm"/>
      <inkml:brushProperty name="height" value="0.06" units="cm"/>
      <inkml:brushProperty name="color" value="#004F8B"/>
    </inkml:brush>
  </inkml:definitions>
  <inkml:trace contextRef="#ctx0" brushRef="#br0">0 153 7533,'24'-51'3867,"11"6"-3687,24 26 90,4 9-3433,20-7 2354,-11 15 269,-11-7 540,30 26 0,-35 4 0,23 17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1.653"/>
    </inkml:context>
    <inkml:brush xml:id="br0">
      <inkml:brushProperty name="width" value="0.06" units="cm"/>
      <inkml:brushProperty name="height" value="0.06" units="cm"/>
      <inkml:brushProperty name="color" value="#004F8B"/>
    </inkml:brush>
  </inkml:definitions>
  <inkml:trace contextRef="#ctx0" brushRef="#br0">48 95 7533,'-27'-8'-180,"6"6"180,21-6 1709,0 8-1259,0-9-91,0 7-359,0-6 0,11-1-809,34-1 719,-13-10-1439,56 10 1259,-56 1 270,34 9 0,-39 0 0,8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1.969"/>
    </inkml:context>
    <inkml:brush xml:id="br0">
      <inkml:brushProperty name="width" value="0.06" units="cm"/>
      <inkml:brushProperty name="height" value="0.06" units="cm"/>
      <inkml:brushProperty name="color" value="#004F8B"/>
    </inkml:brush>
  </inkml:definitions>
  <inkml:trace contextRef="#ctx0" brushRef="#br0">74 134 7533,'0'-30'-90,"-11"2"90,8 18 180,-7-7 179,10 7 91,0-1-90,0-6 0,0 15-180,0-7 359,-11 18-359,8 10 270,-7 61-270,-1-21-45,10 8 0,-1-1 45,-8-1-135,9 11 0,2-1 134,-1-12-404,0-5 1,0-2 134,0-16-540,0 6 540,0-25 90,0 5 0,10-24 0,4 6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2.237"/>
    </inkml:context>
    <inkml:brush xml:id="br0">
      <inkml:brushProperty name="width" value="0.06" units="cm"/>
      <inkml:brushProperty name="height" value="0.06" units="cm"/>
      <inkml:brushProperty name="color" value="#004F8B"/>
    </inkml:brush>
  </inkml:definitions>
  <inkml:trace contextRef="#ctx0" brushRef="#br0">49 38 7892,'-27'-10'1080,"6"1"-540,21 9-271,0 0 91,11 0-360,2-8 270,43 6-450,-24-7-225,27 18 1,2 8 314,-21 6-45,17 10 0,-5 6-45,-34 5-135,-7 18 0,-11 7 270,-24-3 0,-11-1-734,3 2 1,-2-1 823,0-1 0,-4-6-135,-3-23 0,5-6 90,14 12-1619,-20 2 1619,42-33 0,10-19 0,4-13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2.585"/>
    </inkml:context>
    <inkml:brush xml:id="br0">
      <inkml:brushProperty name="width" value="0.06" units="cm"/>
      <inkml:brushProperty name="height" value="0.06" units="cm"/>
      <inkml:brushProperty name="color" value="#004F8B"/>
    </inkml:brush>
  </inkml:definitions>
  <inkml:trace contextRef="#ctx0" brushRef="#br0">264 58 7533,'-27'0'359,"-5"-9"-359,29 7 1260,-18-15-541,19 15-179,-20-7-180,20 1 0,-20 6-180,20-6 89,-20 8-179,20 0 90,-20 0 450,-2 16-450,-2 5 0,2 43-360,13-29 0,11 44-630,0-54 1,43 36 269,-22-46-180,26-3 1,5-7 449,-7-15 0,35-26 90,-54 12 540,6-20-90,-29 31-180,18-12 630,-18 14-541,8 1 451,-11 10-450,0 10-810,0 35 720,0-12-1439,0 14-3122,31-11 4471,-12-15 0,37 6 0,-19-8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8.771"/>
    </inkml:context>
    <inkml:brush xml:id="br0">
      <inkml:brushProperty name="width" value="0.06" units="cm"/>
      <inkml:brushProperty name="height" value="0.06" units="cm"/>
      <inkml:brushProperty name="color" value="#004F8B"/>
    </inkml:brush>
  </inkml:definitions>
  <inkml:trace contextRef="#ctx0" brushRef="#br0">289 239 7533,'-27'-9'1259,"-5"7"-1079,19-6-270,-1 8 180,4 0-450,-12 0 270,-4 17-180,-1-4 90,-5 22 180,19-5 90,-11 8-90,0 16-180,11-20-179,2 19 359,11-32-270,11 7 180,2-18-90,32-18 90,-16 3 180,27-37-180,-40 19 630,27-32-540,-38 23 539,38-12-269,-38 23 270,17 2-540,-22 10 180,0 9-180,0 0-90,0 9-90,21 10 90,-5 2-540,18 15 540,-10-23-179,11 4 269,-8-17-180,7 0 270,1-9-180,-19-1 449,26-35-448,-26 11 718,19-46-629,-22 36 360,-2-45-270,-11 53 180,-11-16-360,9 41 450,-30 28-270,16 6 89,-8 58-179,13-27-269,11 45 89,0-46-900,21 19 900,-5-49-269,30 2 269,34-50 0,-33 10 0,41-29 180,-50-2-90,-1 12 720,19-36-181,-38 53 181,14-25-270,-32 40-90,0 2-270,0 19-630,0 36 180,0-19 450,0 34 0,0-38 0,0 14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2.752"/>
    </inkml:context>
    <inkml:brush xml:id="br0">
      <inkml:brushProperty name="width" value="0.06" units="cm"/>
      <inkml:brushProperty name="height" value="0.06" units="cm"/>
      <inkml:brushProperty name="color" value="#004F8B"/>
    </inkml:brush>
  </inkml:definitions>
  <inkml:trace contextRef="#ctx0" brushRef="#br0">24 1 10051,'-13'19'630,"2"8"-180,11 53-450,0-12-2589,0-18 0,0 1 1959,0 23 360,11-7-418,-6 4 1,3 2-33,16 20 720,-16-24 0,-3-3 0,6-1 0,-11-8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3.151"/>
    </inkml:context>
    <inkml:brush xml:id="br0">
      <inkml:brushProperty name="width" value="0.06" units="cm"/>
      <inkml:brushProperty name="height" value="0.06" units="cm"/>
      <inkml:brushProperty name="color" value="#004F8B"/>
    </inkml:brush>
  </inkml:definitions>
  <inkml:trace contextRef="#ctx0" brushRef="#br0">0 342 7533,'24'-53'1799,"-11"3"-1440,9 40-359,-9-18 180,22 7 0,-9-7-270,19 9-3891,3-17 3981,-8 13 1309,16-21-1129,-40 32-90,5-5 270,-21 17-271,0 0 91,0 8 3302,-10 3-3752,7 7 270,-8 2-89,11-2-181,0 19 360,-10-14-540,7 29 270,-7-29 0,10 14-90,0-10 180,10-14-449,14 4 539,3-17-270,-3-9 360,-3-1-180,3-18 270,-8 16 359,16-23-359,-29 31 0,7-13 90,-10 17-90,0 0 0,11 9-90,2 1-1080,22 18 810,-19-7-1169,5 7 1349,-10-1 0,2 2 0,11 9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3.534"/>
    </inkml:context>
    <inkml:brush xml:id="br0">
      <inkml:brushProperty name="width" value="0.06" units="cm"/>
      <inkml:brushProperty name="height" value="0.06" units="cm"/>
      <inkml:brushProperty name="color" value="#004F8B"/>
    </inkml:brush>
  </inkml:definitions>
  <inkml:trace contextRef="#ctx0" brushRef="#br0">49 39 7533,'-11'-11'1529,"8"-6"-900,-18 15-179,18-7-180,-7 9 450,10 0-720,0 9 180,0 2 89,10 16 271,-7 11-180,18 2 719,-18 57-899,18-55 90,-18 53-90,7-71 90,-10 20-90,0-31-540,0 12 270,0-23-180,0 7 180,0-9-2968,0 0 2788,11-9-899,-8 7 449,7-15 270,-10 15-719,11-15 1169,-8 6 0,18-16 0,-8-2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3.769"/>
    </inkml:context>
    <inkml:brush xml:id="br0">
      <inkml:brushProperty name="width" value="0.06" units="cm"/>
      <inkml:brushProperty name="height" value="0.06" units="cm"/>
      <inkml:brushProperty name="color" value="#004F8B"/>
    </inkml:brush>
  </inkml:definitions>
  <inkml:trace contextRef="#ctx0" brushRef="#br0">12 18 9152,'-3'-10'1169,"-5"2"-989,29 8 0,3 0-180,3 8-90,29 3 540,-6 16-450,1-6-90,-10 12 0,-5 4-90,-15 1 0,5 26 0,-9 3 90,-28-15-1696,-4 7 0,-4-3 1696,-11-14-960,-47 21 960,45-32-989,-24-3 809,43-20-450,2-16 720,11-3 0,0-7 0,0-1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4.152"/>
    </inkml:context>
    <inkml:brush xml:id="br0">
      <inkml:brushProperty name="width" value="0.06" units="cm"/>
      <inkml:brushProperty name="height" value="0.06" units="cm"/>
      <inkml:brushProperty name="color" value="#004F8B"/>
    </inkml:brush>
  </inkml:definitions>
  <inkml:trace contextRef="#ctx0" brushRef="#br0">49 533 9242,'-27'0'1529,"6"0"-720,21-9-629,0-2 0,21-50-270,-5 23 180,19-42 180,-1 15-720,-7 12 270,-5 3 0,1 3 1,4 9-1,-3-23 180,-14 50-90,-10 2 0,0 18 270,0 2 359,11 67-359,2-36-180,1 46 0,7-41 90,-8-7-270,1-2 90,7-10-179,3-9 269,2-9-90,9-10 90,-11-10-90,0-18 90,-11 7 0,9-24 359,-20 22-89,20-13-180,-20 26 180,9-7 270,-11 15-810,0-7-720,21 18 541,-16 1-721,38 26 721,-27-12 449,51 28 0,-35-29 0,23 13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4.273"/>
    </inkml:context>
    <inkml:brush xml:id="br0">
      <inkml:brushProperty name="width" value="0.06" units="cm"/>
      <inkml:brushProperty name="height" value="0.06" units="cm"/>
      <inkml:brushProperty name="color" value="#004F8B"/>
    </inkml:brush>
  </inkml:definitions>
  <inkml:trace contextRef="#ctx0" brushRef="#br0">72 59 7533,'-13'-11'449,"-8"-6"-449,18 15 0,-18-6 990,18-1-360,-7 7 89,20-7-2518,4 9 1799,-1 0 0,19 0 0,-6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4.457"/>
    </inkml:context>
    <inkml:brush xml:id="br0">
      <inkml:brushProperty name="width" value="0.06" units="cm"/>
      <inkml:brushProperty name="height" value="0.06" units="cm"/>
      <inkml:brushProperty name="color" value="#004F8B"/>
    </inkml:brush>
  </inkml:definitions>
  <inkml:trace contextRef="#ctx0" brushRef="#br0">48 0 7533,'-24'30'809,"11"-2"-809,2-10 1170,11 10-541,0 2-179,0 8-180,0 8 359,9 18 1,3 5-1013,4 26 503,-4-26 0,0 10 0,-1-5 149,-3-1 1,-3-3-1339,2 5 1,-3-4 529,-4 28-2182,0-61 2271,0-19 450,0-19 0,0-28 0,0-11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4.586"/>
    </inkml:context>
    <inkml:brush xml:id="br0">
      <inkml:brushProperty name="width" value="0.06" units="cm"/>
      <inkml:brushProperty name="height" value="0.06" units="cm"/>
      <inkml:brushProperty name="color" value="#004F8B"/>
    </inkml:brush>
  </inkml:definitions>
  <inkml:trace contextRef="#ctx0" brushRef="#br0">48 247 7533,'-13'-10'-270,"-8"-7"270,18 15 1169,-8-6-539,11-1-180,0 7 359,0-7-269,0 9-270,11 0 89,13-8-718,45-3 359,-13 1-2024,21-10 0,0-3 2024,-10-2 0,-4-1 0,-4-3 0,-11-9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4.737"/>
    </inkml:context>
    <inkml:brush xml:id="br0">
      <inkml:brushProperty name="width" value="0.06" units="cm"/>
      <inkml:brushProperty name="height" value="0.06" units="cm"/>
      <inkml:brushProperty name="color" value="#004F8B"/>
    </inkml:brush>
  </inkml:definitions>
  <inkml:trace contextRef="#ctx0" brushRef="#br0">72 0 7533,'-27'9'2878,"-4"18"-1978,28 22-541,-8 10-1428,11 7 1429,0-1-91,0 5 1,0 3-270,0 22-510,6-27 1,3 9-1,-2-11 330,-2 17 180,16-7 0,0-2 0,-15-11 0,15 20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0:24.888"/>
    </inkml:context>
    <inkml:brush xml:id="br0">
      <inkml:brushProperty name="width" value="0.06" units="cm"/>
      <inkml:brushProperty name="height" value="0.06" units="cm"/>
      <inkml:brushProperty name="color" value="#004F8B"/>
    </inkml:brush>
  </inkml:definitions>
  <inkml:trace contextRef="#ctx0" brushRef="#br0">0 228 7533,'0'-29'0,"11"1"487,2 9 143,11 0-4217,-10 0 4036,7-8 348,3 6-797,2-7 90,30 18-1439,-16-7 719,19 15 630,-22-6 0,19 16 0,-5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8.971"/>
    </inkml:context>
    <inkml:brush xml:id="br0">
      <inkml:brushProperty name="width" value="0.06" units="cm"/>
      <inkml:brushProperty name="height" value="0.06" units="cm"/>
      <inkml:brushProperty name="color" value="#004F8B"/>
    </inkml:brush>
  </inkml:definitions>
  <inkml:trace contextRef="#ctx0" brushRef="#br0">25 134 7533,'0'-30'0,"0"-5"270,0 13-181,0-5 1,0 16 810,0 2-450,0 9-1,0 9-449,0 10-359,0 53 269,0-15-135,-5 9 0,-1 1 45,4 1-23,-9 31-1056,11-17 989,0-18 270,0 18 0,0-25 0,0-1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7.755"/>
    </inkml:context>
    <inkml:brush xml:id="br0">
      <inkml:brushProperty name="width" value="0.06" units="cm"/>
      <inkml:brushProperty name="height" value="0.06" units="cm"/>
      <inkml:brushProperty name="color" value="#004F8B"/>
    </inkml:brush>
  </inkml:definitions>
  <inkml:trace contextRef="#ctx0" brushRef="#br0">145 497 7173,'26'0'0,"-4"0"719,-22 0-89,0 0-540,0-8 90,-11 6-90,8-6-90,-18 8 90,18-9 0,-18 7 0,8-7 0,-11 18-90,10-7 0,-7 15 90,8-6-90,-11 41 0,10-16 180,4 61-450,20-59 90,14 40 0,3-63 270,8-6 90,-11-30-90,0-59-90,-11 22 90,-1-20 0,-3-2 0,-6 14-90,-1-5 0,-4 3 90,-11 24-46,-4-10 1,-1 2 45,2 12-90,-5-30 90,10 51 360,-2 0-360,-1 17 90,14 55-180,14-4 0,1 27 0,4 6 0,19 1 90,-9 10 0,0-1 0,11-11-135,-5 0 0,-3-4 135,-14-27-270,13-7 0,2-8 180,-14-24-450,15-11 450,-12-11-270,-9-33 180,0 10 90,-2-54 270,-11 41-90,0-25 0,0 43 90,0 2-90,0 16 90,0 3-270,11 25-3302,2 20 3302,0-3-769,30 36 499,-35-45-2338,34 20 2608,-18-18 0,3-15 0,8 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7.888"/>
    </inkml:context>
    <inkml:brush xml:id="br0">
      <inkml:brushProperty name="width" value="0.06" units="cm"/>
      <inkml:brushProperty name="height" value="0.06" units="cm"/>
      <inkml:brushProperty name="color" value="#004F8B"/>
    </inkml:brush>
  </inkml:definitions>
  <inkml:trace contextRef="#ctx0" brushRef="#br0">155 1 7533,'-48'0'1799,"21"8"-1440,-5-6-1348,19 15 449,0-15 181,2 7-1,1-1-720,39-6 1080,-21 7 0,48-9 0,-19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8.146"/>
    </inkml:context>
    <inkml:brush xml:id="br0">
      <inkml:brushProperty name="width" value="0.06" units="cm"/>
      <inkml:brushProperty name="height" value="0.06" units="cm"/>
      <inkml:brushProperty name="color" value="#004F8B"/>
    </inkml:brush>
  </inkml:definitions>
  <inkml:trace contextRef="#ctx0" brushRef="#br0">144 0 8162,'-26'11'990,"4"-2"-540,22-9-1,-10 8-269,7-6 0,-8 6 0,11-8 0,-10 0 90,7 9-90,-8-7-1,11 15 91,-10-7-90,-4 18 0,1 27-180,2-2-1696,19 36 0,6 5 1246,2 0 300,1-14 0,4 14 1,-3-15-841,0-1-584,15 17 0,-2-9 1574,-23-52 0,24 42 0,-32-65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8.290"/>
    </inkml:context>
    <inkml:brush xml:id="br0">
      <inkml:brushProperty name="width" value="0.06" units="cm"/>
      <inkml:brushProperty name="height" value="0.06" units="cm"/>
      <inkml:brushProperty name="color" value="#004F8B"/>
    </inkml:brush>
  </inkml:definitions>
  <inkml:trace contextRef="#ctx0" brushRef="#br0">24 152 7533,'-13'0'989,"3"0"-629,10 0-180,10 0-450,35-26 0,9 11 270,2-10 0,2-2 0,11 3 0,22-11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8.501"/>
    </inkml:context>
    <inkml:brush xml:id="br0">
      <inkml:brushProperty name="width" value="0.06" units="cm"/>
      <inkml:brushProperty name="height" value="0.06" units="cm"/>
      <inkml:brushProperty name="color" value="#004F8B"/>
    </inkml:brush>
  </inkml:definitions>
  <inkml:trace contextRef="#ctx0" brushRef="#br0">145 0 7533,'-38'9'0,"14"-7"449,-8 32 541,16-19 89,-8 54-719,14-33-270,20 36 0,1-15 0,2 1 0,14 25-225,-4 13 0,-1 2-647,-8-47 1,-1-3 781,-1 15 0,0-5-449,9-3 179,-8-28 307,1-7-2016,7-10 1979,-18-1 0,18-1 0,-8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9.453"/>
    </inkml:context>
    <inkml:brush xml:id="br0">
      <inkml:brushProperty name="width" value="0.06" units="cm"/>
      <inkml:brushProperty name="height" value="0.06" units="cm"/>
      <inkml:brushProperty name="color" value="#004F8B"/>
    </inkml:brush>
  </inkml:definitions>
  <inkml:trace contextRef="#ctx0" brushRef="#br0">14 608 7533,'-11'-21'-180,"8"-12"989,3 29-359,3-22-90,29 16 0,-27-10-450,38 1 360,-17 0-91,1 1 1,16-2-449,-27 1 179,25-14 0,5-3 180,2-4-135,-2-14 0,-1 2 45,-8 17-90,-2-44 90,-22 62-90,-2-25 90,-22 40 90,-13-6 0,-2 8 0,-20 25 89,20-2 91,-9 58-90,22-27-45,10 8 0,6 1-45,10 5-45,2-6 0,5 0-45,17 9-45,-11-22 0,6-4-90,14-17 0,2-6-45,10 6 180,30-31-270,-40-49 270,-19 16-90,1-11 1,-6-3 89,-19 3-90,16-50 180,-21 61-90,0-17 0,0 18 89,0 11 91,0-11-180,0 24 180,0 11 0,0 11-90,0 16-90,0-6 180,18 28 0,7 5-90,7 1-45,6 9 0,4-3-45,8-19-180,30 2 180,-37-33-180,45-19 180,-67-13-90,53-34 0,-66 21 90,24-44 0,-21 50 0,-8-50 0,-3 52 180,-14-26 90,-10 31 0,-10 2-90,18 10 269,-16 43-359,29-9 0,3 73 0,13-50-135,9 10 0,2-2 45,-6-18-90,21 4 0,-3-6 90,-25-21-629,74 10 359,-64-33 180,56-28 0,-58 11 90,34-53-90,-37 50 180,19-41-90,-22 46 0,8-22 0,-7 33 540,10 3-271,-11 20 181,19 41-270,-16-24 0,18 41-90,-10-45 0,22 28 0,-28-28-630,46 3 360,-45-27-180,37-36 181,-30 2 179,9-12-180,-22 10-90,30-10 270,-35 12 270,35-10-90,-41 33-90,20 3 269,1 25-269,4 3-899,29 35 629,-37-21-810,55 28 811,-63-39-2610,53-4 2789,-38-38 0,1-21 0,-6-17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9.603"/>
    </inkml:context>
    <inkml:brush xml:id="br0">
      <inkml:brushProperty name="width" value="0.06" units="cm"/>
      <inkml:brushProperty name="height" value="0.06" units="cm"/>
      <inkml:brushProperty name="color" value="#004F8B"/>
    </inkml:brush>
  </inkml:definitions>
  <inkml:trace contextRef="#ctx0" brushRef="#br0">97 153 7533,'-24'-39'0,"0"1"0,0 9 0,10 2 629,4 16-269,10 2-90,0 18 719,0 2-449,0 7-135,17 34 0,8 8-225,7 8-1137,-7-3 0,4 13 1,-3-10 956,-6-22 0,0 1-480,3 20 0,0 10 0,-2-10 391,8 26 89,4-3 0,0-3 0,-3-19 0,15 21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9.803"/>
    </inkml:context>
    <inkml:brush xml:id="br0">
      <inkml:brushProperty name="width" value="0.06" units="cm"/>
      <inkml:brushProperty name="height" value="0.06" units="cm"/>
      <inkml:brushProperty name="color" value="#004F8B"/>
    </inkml:brush>
  </inkml:definitions>
  <inkml:trace contextRef="#ctx0" brushRef="#br0">0 278 7533,'0'-30'629,"0"3"-629,0 8-180,0-1 1,0 2 89,0-2 809,11-7 181,23-11-1260,-4 6 90,47-4 360,-45 26-540,66 27 360,-63 6 90,10 23 0,-2 5-180,-14 0 45,-11 10 1,-1 1-136,4-16 90,-8 26 0,1-43 180,7 7 0,-8-15 0,11 6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5:59.901"/>
    </inkml:context>
    <inkml:brush xml:id="br0">
      <inkml:brushProperty name="width" value="0.06" units="cm"/>
      <inkml:brushProperty name="height" value="0.06" units="cm"/>
      <inkml:brushProperty name="color" value="#004F8B"/>
    </inkml:brush>
  </inkml:definitions>
  <inkml:trace contextRef="#ctx0" brushRef="#br0">48 97 7533,'-10'-11'629,"7"-6"-449,-8 15 0,1-15-270,7 15 90,-8-7 90,11 9 0,0 0-90,22-8 0,-6-3 0,18-8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0.203"/>
    </inkml:context>
    <inkml:brush xml:id="br0">
      <inkml:brushProperty name="width" value="0.06" units="cm"/>
      <inkml:brushProperty name="height" value="0.06" units="cm"/>
      <inkml:brushProperty name="color" value="#004F8B"/>
    </inkml:brush>
  </inkml:definitions>
  <inkml:trace contextRef="#ctx0" brushRef="#br0">145 0 7533,'0'32'359,"0"2"1,0-15 450,-11-7-270,8 14 89,-7-16-809,-1 1 90,8 6 270,-7-7-90,-12 9 270,6 1 0,-18 7-180,21-6-180,2-2-270,11-11 180,0 1 0,0-7-360,0 7 270,0-18-449,11-18 359,2 12-90,21-27 180,-7 38 270,29-13 0,-16 17-180,8 8 360,8 11-90,-27 2-270,48 32 180,-45-36-90,56 16 0,-67-49 0,22-5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59.403"/>
    </inkml:context>
    <inkml:brush xml:id="br0">
      <inkml:brushProperty name="width" value="0.06" units="cm"/>
      <inkml:brushProperty name="height" value="0.06" units="cm"/>
      <inkml:brushProperty name="color" value="#004F8B"/>
    </inkml:brush>
  </inkml:definitions>
  <inkml:trace contextRef="#ctx0" brushRef="#br0">0 117 7533,'0'-21'359,"0"-5"-359,11 24 0,-9-15 450,9 15-180,0-6 0,-9 8-180,9 0-900,10 0 720,-5 0-1439,51 0 1259,-35 0-179,24-9 449,-32 7 0,10-6 0,-7 8 0,7 0 539,-20 8 721,7 28-901,-18-2 1,7 12 90,1 7-360,-8-27-180,29 43 0,-16-43 90,29 17-90,-19-32-719,30-19 719,-26-13-270,15-34 360,-32 12 90,9-3 0,-20 10-180,9 7 90,0-10 360,-9 10-1,9-7 361,-11 15-360,0 10-90,0 22 89,0 44-269,0-2 0,-4 20 0,-3 4-90,-6 7-1281,0-11 1,-4 13-1,2-9 1236,0-18 1,0-1-286,-3 17 0,-2 9 0,2-11 276,5-21 1,0-5-1,-4 18 1,-1-5-1,-6-3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0.370"/>
    </inkml:context>
    <inkml:brush xml:id="br0">
      <inkml:brushProperty name="width" value="0.06" units="cm"/>
      <inkml:brushProperty name="height" value="0.06" units="cm"/>
      <inkml:brushProperty name="color" value="#004F8B"/>
    </inkml:brush>
  </inkml:definitions>
  <inkml:trace contextRef="#ctx0" brushRef="#br0">48 38 7533,'-13'-21'0,"-8"5"0,18 16 899,-8 0-359,11 16-180,0 5 179,11 26 91,24 27-814,-6-3 49,9 16 0,1 4 225,-18-35 0,1 2-360,6 21 0,5 12 0,-4-12 90,-7-25 1,-1-3 179,8 27 0,-2-6 0,-3-15 0,0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0.837"/>
    </inkml:context>
    <inkml:brush xml:id="br0">
      <inkml:brushProperty name="width" value="0.06" units="cm"/>
      <inkml:brushProperty name="height" value="0.06" units="cm"/>
      <inkml:brushProperty name="color" value="#004F8B"/>
    </inkml:brush>
  </inkml:definitions>
  <inkml:trace contextRef="#ctx0" brushRef="#br0">24 1 7533,'0'37'1259,"-10"1"-1079,7 0-1080,-8 1 1,11 32 1259,11 18-1563,-8 10 1293,18-6 106,-18-19-376,12-23 0,2-1-449,-1 18 629,-4-14 0,0-3 0,-2-8 0,-10 11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1.053"/>
    </inkml:context>
    <inkml:brush xml:id="br0">
      <inkml:brushProperty name="width" value="0.06" units="cm"/>
      <inkml:brushProperty name="height" value="0.06" units="cm"/>
      <inkml:brushProperty name="color" value="#004F8B"/>
    </inkml:brush>
  </inkml:definitions>
  <inkml:trace contextRef="#ctx0" brushRef="#br0">121 476 0,'-35'-47'0,"8"6"1689,-7-13-1959,20-12 630,4 5-180,10-4 0,0 19 1240,10 16-610,-7 2-1,40 10-899,-25 7 270,59 3-539,-45 8-181,46 25 360,-60-2-360,25 49 360,-40-28 782,7 20-1322,-10 7 0,0-7 630,-10 3 847,7-23 1,-8-25 0,11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1.433"/>
    </inkml:context>
    <inkml:brush xml:id="br0">
      <inkml:brushProperty name="width" value="0.06" units="cm"/>
      <inkml:brushProperty name="height" value="0.06" units="cm"/>
      <inkml:brushProperty name="color" value="#004F8B"/>
    </inkml:brush>
  </inkml:definitions>
  <inkml:trace contextRef="#ctx0" brushRef="#br0">0 342 7713,'0'21'179,"0"-4"361,0-17 180,0 0-360,0-8-181,0-11 1,11-10-90,2-1-270,0-6 90,19-45 180,-16 40 225,1-10 0,1 6-315,-5 31 270,8-3-270,-18 28 809,18 50-539,-7-15-450,3 4 0,0 0-179,-1 2 269,6 3-450,-1-28 360,-5-16-90,19-11 90,-22-11 90,19-41 1,-27 24-1,16-58 0,-10 50 359,-8-35-89,7 39 270,-10-4-360,0 25 360,0 2-360,11 18-270,-8 18 180,18-3-900,-8 20 720,11-23-989,0 6 899,0-16-989,-10-3 1259,7-8 0,-8-8 0,11-2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1.686"/>
    </inkml:context>
    <inkml:brush xml:id="br0">
      <inkml:brushProperty name="width" value="0.06" units="cm"/>
      <inkml:brushProperty name="height" value="0.06" units="cm"/>
      <inkml:brushProperty name="color" value="#004F8B"/>
    </inkml:brush>
  </inkml:definitions>
  <inkml:trace contextRef="#ctx0" brushRef="#br0">48 96 7533,'-13'-11'629,"-8"-6"271,18 15-271,-8-7-269,11 9 0,0 0 0,0 9-90,0 2-90,11 7-90,23 35 179,-15-17-224,18 20 0,1 2 135,-17-7 45,16 15 0,3-1-225,-11-25 90,27 29-180,-29-58-90,-3-19-90,-3-14-1529,-7-58 1350,-1 32-586,-6-13 1,-3-1 584,-4 14-180,5-9 1,0 0 629,-2 11-848,18-18 0,-18 37 0,7 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1.987"/>
    </inkml:context>
    <inkml:brush xml:id="br0">
      <inkml:brushProperty name="width" value="0.06" units="cm"/>
      <inkml:brushProperty name="height" value="0.06" units="cm"/>
      <inkml:brushProperty name="color" value="#004F8B"/>
    </inkml:brush>
  </inkml:definitions>
  <inkml:trace contextRef="#ctx0" brushRef="#br0">0 0 7803,'0'22'539,"0"-6"-179,0-7 0,0-7 90,0 15-271,0-15 1,0 6 540,0 1-540,0 2 449,0 16-449,0-6 270,0 32-270,0-20-270,0 31-450,0-33 91,0 14-91,11-33-90,13-3 360,2-20-89,9-41 179,-11 24 90,11-50 90,-19 62 90,16-27 90,-19 41-270,32 10 90,-16 5-1439,27 31 1079,-40-29 360,48 19 0,-42-40 0,33 4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36:02.469"/>
    </inkml:context>
    <inkml:brush xml:id="br0">
      <inkml:brushProperty name="width" value="0.06" units="cm"/>
      <inkml:brushProperty name="height" value="0.06" units="cm"/>
      <inkml:brushProperty name="color" value="#004F8B"/>
    </inkml:brush>
  </inkml:definitions>
  <inkml:trace contextRef="#ctx0" brushRef="#br0">133 1 8252,'-37'0'1709,"13"0"-1349,3 0 90,18 8-270,-18 3 0,18 8 179,-8 16-179,11-3 0,-10 32 90,7-14-270,6 12 0,5 1 180,8 0-720,8-2 1,8-8-91,8-30-180,29-6 451,-29-28-541,16-50 630,-30 23 90,-7-10 0,-3-1 270,-3 14-269,-2-52 268,-11 59 271,0-33-270,0 48 360,0-12-270,0 31 180,0 5-360,0 18 314,14 18 1,4 4-225,0 1 180,4 7 0,2-4-360,0-21 180,10 19-270,4-40 90,-1-5-90,-13-18 270,-3-18-270,-8 7 0,22-32 180,-19 20 45,7-19 0,-3-2 135,-15 12-180,9-9 0,4 7 90,-5 29 180,1-2-90,7 36 359,-2 47 1,-4 16-405,-5-34 0,-1 5-624,0 16 1,0 16 0,0 2 0,-4-12 623,-4 5 0,-2 1 179,1-5 1,0 12 0,0-1 0,0-9-1331,0 16 0,0-8 1016,-1 0 0,2-10 0,10-8 0,2-79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55.224"/>
    </inkml:context>
    <inkml:brush xml:id="br0">
      <inkml:brushProperty name="width" value="0.06" units="cm"/>
      <inkml:brushProperty name="height" value="0.06" units="cm"/>
      <inkml:brushProperty name="color" value="#004F8B"/>
    </inkml:brush>
  </inkml:definitions>
  <inkml:trace contextRef="#ctx0" brushRef="#br0">15791 12828 7533,'11'-21'-1529,"-8"-4"1349,7 23 450,1-24-360,-8 22 180,18-30 89,-8 30-179,11-21 180,0 14-180,-10-8 270,18-9-270,-17 16 360,20-22-360,-11 21 270,11-31-270,-19 12 270,26-39-180,-26 27-1,2-4 1,-1-2-90,-4-4 90,-6 0 0,-3 0-90,-4-10-3212,0-26 3122,0 31-448,5-7 0,0-2 628,-2-5-120,1 10 0,0-11 0,-1 10 30,-3-20 90,0-5 0,0 0-90,0 4-638,-3 17 1,-1-12 0,0 9 682,3 20 0,-1-2-15,-6-27 0,-4-13 0,0 13-5,5 28 0,-1 3 65,-14-41 0,-2 0 807,12 41 0,-2-3-897,-10-25 0,-5-12 0,4 9-21,9 17 1,-2-1 42,-6-8 1,-6-13 0,0-1-1,5 14 23,2 8 0,0 1-23,0-2 1,-3-11 0,-1 0-1,2 10-22,-2 3 0,1 0 0,-4-27 0,-1-13 0,1 15 45,4 29 0,-1 0-45,3-9 0,-2-14 0,0 1 0,1 14 0,-3 9 0,0 2-90,-4-21 0,-4-9 0,3 13 90,6 28 0,1 3-45,-19-40 0,-1-5-90,9 18 0,0-1 135,1 8 0,-1-3 0,3 2 0,1-13 0,0 4-45,-10-1 1,-2 0 88,0-11 1,-4-5-608,0 10 1,-5-3 0,0 2 622,10 16 0,1 2 0,-3-4-38,0-1 1,-4-7-1,1 4 1,5 11-23,-2 8 0,-1 0-381,-9-21 0,-4-11 0,6 9 381,11 16 0,0 1-172,-8-11 1,-5-8-1,9 7 262,18 17 0,-1-1-65,-10-7 1,-11-11 0,0 0 0,7 9-26,3-1 0,0-1 216,0 5 0,-7-8 0,1-1 1,4 7-172,-6-13 0,0 2-135,-3 2 0,-6-5 0,5 5 314,-2-10 1,1 3-285,9 20 0,-2-1 0,3 2-30,-3-10 0,1 4 90,4 12 0,-4-3-120,-6-15 0,-4-8 0,5 6 165,8 13 0,-2-2-90,-5-3 0,-10-12 0,1 1 0,9 10 135,10 3 0,-2 1-68,-12-4 1,-11-10-1,-2 1 1,11 8 67,4 2 0,0-1-68,-4 1 1,-10-9-1,0 0 1,9 10-23,0-1 0,-1-1-23,-1 0 1,-9-10-1,-1 0 1,10 10 22,1 4 0,-2 0-23,-3-4 1,-12-11-1,1 1 1,10 10 22,4 4 0,0 2-45,-8 0 0,-12-8 0,-1 2 0,12 10 45,3 5 0,-2 2-45,-3-1 0,-13-8 0,0 2 0,12 8 0,6 7 0,-1 2 45,-9-4 0,-13-8 0,0 1 0,13 7 0,7 4 0,-1 2-23,-8 0 1,-15-4 0,0 1-1,14 5 68,6 3 0,-1 1-45,-7-1 0,-14-4 0,-1 0 0,14 6 90,7 1 0,-2 2-68,-6 0 1,-15-5-1,-1 1 1,15 4 22,4 1 0,0 1-23,-3 4 1,-13-2-1,0 2 1,14 3-23,8 2 0,-1 3 22,-6-1 1,-14-1-1,1 1 1,13 3-23,6 1 0,1 1-23,-6 1 1,-13 0-1,0 0 1,12 1 22,3-1 0,-1 2-45,-1 1 0,-13 2 0,1 0 0,14 2 45,9 1 0,-1 2-23,-12 0 1,-16 2-1,-1 1 1,16 0 22,12 2 0,1 3-23,-9 2 1,-13 4 0,-1 0-1,14-3 23,6-3 0,2 1 45,3 4 0,-10 4 0,1-1 0,10-3 0,2-6 0,2 1-15,-20 11 0,-9 6 0,11-5-30,24-12 0,0 0 30,-18 14 0,-10 5 0,11-4-120,16-10 0,4 0 90,-19 12 0,-3 4-180,-3 0 0,1 3 45,0 7 0,1 1 752,-3-1 0,-2 2-617,14-7 0,-3 1 0,10-2-45,17-7 0,0 1 105,-13 3 0,-8 3 0,9-3-60,-16 19 90,3-9 0,5-1 0,19 7 90,-21 9 0,1 4-180,14 8 30,9-16 0,-7 8 0,7-8-210,-3 16 274,14-16 0,-5 8 0,5-9-184,-12 8 209,4 20 0,-2-1-119,-9-21 490,22-5 1,1 13-1,2-10-490,-18 17 0,3 7 0,3 0 0,8-8 45,-14-4 0,-2 1-45,-1 15 0,-3-11 0,-3-1 0,-1 1 0,7-8 0,1-3 0,3-16 199,-14 29-199,32-57 78,11-2-258,2-11 1860,11-8-1860,0-8 1445,0 6-1265,-11-6-90,-2-1 180,0 7 418,-9-24-508,9 14 270,0-24-180,2 15-90,11-32 90,0 28-270,11-36 180,-8 37-360,18-20 360,-19 23-539,9 19 359,-22 23 90,-19 39 0,-6 13 90,13-23 0,-2 4-916,-9 10 1,-7 14-1,-2 1 1,7-9 1050,-1 6 0,-1 0-68,-1-5 1,-7 11-1,1-2 1,7-11-218,7-6 1,1-4 329,-4 4 0,-3 4 0,10-11 90,11 1 269,-6 4-449,22-52-270,11-18 90,-8-1-449,18-26-91,3-30 540,2 12 3289,9-19-3109,-13 19 0,1 3 89,17-4-89,-5-19 0,0 0 90,4 26-135,0-9 0,0 0-45,3 11-45,-2 3 0,0 5-135,0 15 403,5-2-223,-31 25-90,-4 16 90,-10-3-90,0 15 90,-21 33-90,5-15 90,-19 28 0,11-11 0,0-12-45,-12 14 0,-5 3 225,-7 15-845,10-24 0,-7 8 0,6-7 755,10-15 0,2-2-45,-18 27 0,-1-5-45,-4-4 90,2 11-180,24-49-180,13-14 90,11-30 90,0-25 90,0 5 0,0-56 0,0 46 135,0-10 0,0 0-135,0 15 270,0-52-270,11 54 90,2-36-180,11 55 2085,0-26-1995,0 39-180,0-8 180,-11 12-90,9 8 90,-20 0-90,20-9 90,-20 7 90,9-23-90,-11 20 0,0-29 0,0 22 90,0-24-90,0 15 180,-21-14-180,5 22 179,-19-12-89,22 23 0,-19-7-90,27 9 0,-17 0 90,22 9-90,0 9 0,0 4 180,11 21-180,-8-19 90,18 62 0,-18-45-135,6 10 0,3 3 135,1 16-180,-2-19 0,2 1 90,11 20-270,-11-9 180,-2-35 0,-11-27 90,0-2 0,0-18-90,0-25 135,-4-9 0,-3-4 45,-6-26-90,6 21 0,1-1 0,-5-27 0,11 24 90,0-5 0,0 1 180,0 17-180,0-42 0,11 82-90,2 31 0,0 7-45,-5 32 0,-5 8 135,-3 7-180,0-10 0,0 12 0,0-8 90,1-14 0,-2 0-30,-4 19 0,-3 10 0,0-12 210,-8 25-225,-2 0 0,1-5 135,4-36-90,2 25-180,11-69-180,11-43 181,2 0 89,22-48-90,-19 21 135,11-21 0,-1-3 45,-18-4 60,5 22 0,4-11 0,-4 12-60,-11-14 45,4 2 0,-1 6 45,-5 32 359,0-27-359,0 65 360,0 18-540,0 7 270,0 57-270,0-25 90,0 7 0,0 1-180,0-4 90,0-1 0,0-2 0,0-12 45,0 18 0,0-1 45,0-17-180,0 51 180,0-83-90,0 6 90,0-18 0,0-34 0,0 17 0,11-27 0,-9 24 90,19-15 90,-7 12-90,10-39-90,0 29 90,21-39-90,-16 38-180,38-27 180,-38 46 0,6-18-180,-3 30-89,-27-5 269,16 16-90,-21 11 90,-10 11-90,-25 50 0,-26-6 135,14-10 0,-2 1-45,11-23 0,-1-2 224,-8 6 1,3-2-45,4 5 270,-26 6-450,47-32 180,-2-6-270,23-28 270,41-24-270,-24 12-90,58-30 180,-35 21-45,3 5 0,1-1 45,7-12-90,-7 8 0,-1 1 0,8-12-45,-8 3 0,1 1 135,7 2-45,-18-2 0,-1 0-45,3 14 90,-13-11 0,-13 27 270,-32 18-90,5 1 90,-40 35-90,37-20 0,-34 45-360,48-45 90,-27 37 0,29-48-90,14 29 180,5-39-450,39 4 360,-25-10-359,36-40 359,-36 25 90,15-44-90,-21 37-360,0-37 450,-11 36 0,-2-19 0,-11 25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1.525"/>
    </inkml:context>
    <inkml:brush xml:id="br0">
      <inkml:brushProperty name="width" value="0.06" units="cm"/>
      <inkml:brushProperty name="height" value="0.06" units="cm"/>
      <inkml:brushProperty name="color" value="#004F8B"/>
    </inkml:brush>
  </inkml:definitions>
  <inkml:trace contextRef="#ctx0" brushRef="#br0">2133 335 7533,'-13'-61'-990,"-9"8"810,9 34 90,0 8 90,-9 3 0,20 8-179,-20 0-1,-12 0 180,5 0 0,-38 0 0,16 8-45,-9 5 0,-5 1 45,-20 1 0,-4 14 0,0 1 0,4-13 45,12 8 0,-1 3-157,25-9 0,0 0 202,-27 9 0,0 1-90,23-8 0,-1 1 90,-32 12 0,5 1-90,9-1 0,-3 3 0,6 6 0,21 10 45,-12 4 0,0 2-135,15-1 45,-6 9 0,1-2 45,7-17 0,2 5 0,5 0 0,17-17 90,-13 42-90,32-44 0,0 37 0,0-37 0,0 19 90,22 2-90,4 14 0,12-7 0,-6-20 0,2-6 0,9-10 0,6 5 0,3-1 90,4-15-90,14 2 0,4-1 0,0-5-970,24-10 1,4-1 969,-52 4 0,1-1 30,23-9 0,11-4 0,-10 0-30,-17 4 0,-1 0 0,18-6 0,9-1 0,-9 2-491,-19 4 0,0 1 491,10-4 0,8-3 0,-1 2-225,25 2 1,-2-2 224,1-11 0,-2-3 0,-7 9 0,0-8 0,-18-11 0,0-10 0,-11 2 0,-15 8 0,-2-4 30,23-20 0,9-11 0,-16 6-30,-32 15 0,-5-2 30,9-9 0,2-7 0,-6 7 150,1-29-135,-13-3 0,-4 0-45,1 9 0,-15 20 0,-5-11 0,0 9 0,-7-28 44,-19 2 1,-7 5-45,-3 18 0,-3 25 0,-5 6 0,-22 9 0,-10 18-180,11 24 0,-14 13 1,8-1-813,8-1 0,0 3 992,-16 10 0,-8 7 0,8-1 0,8 3 0,6 1 0,-5 5 0,1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2.575"/>
    </inkml:context>
    <inkml:brush xml:id="br0">
      <inkml:brushProperty name="width" value="0.06" units="cm"/>
      <inkml:brushProperty name="height" value="0.06" units="cm"/>
      <inkml:brushProperty name="color" value="#004F8B"/>
    </inkml:brush>
  </inkml:definitions>
  <inkml:trace contextRef="#ctx0" brushRef="#br0">1044 77 7533,'-24'-19'-1080,"-10"8"-4400,7-6 5750,-18 6 1318,18 1-1498,-18 1 0,18 9 860,-7 0-860,10 9-270,0 10-270,-21 70 450,15-20 45,8-13 0,-1 6-180,-5 17 0,0 3 650,2 3 1,-1 3-546,5-23 0,-2 2 0,-2 6 7,-3 13 1,-3 10-1,0-1 1,3-11-838,3-19 1,2-7 0,-1 5 859,-3 10 0,-3 8 0,1-1 0,5-10 0,-2 3 0,6-7 0,2-7 0,3 7 90,7 7 0,3 13 0,2 3 0,-1-10 0,-3 14 0,3 4-55,6-16 1,2 13 0,2 5 0,1-5 0,0-15-36,1 13 0,5-4 0,3-11 0,4 10 0,3-2 0,-1-13-155,4-4 1,3-3 94,6 7 0,6 6 0,1-17-30,-2-28 0,2-5 0,3 20 1,5-9 89,10-30 0,4-16 89,6-15 1,1-9-135,0 4 1,1-12 193,-2-23 1,2-15 0,-12 3-482,-13 9 0,-4-7 368,-7 8 0,5-12 0,1-5 0,-2 2 0,-5 10-36,1 2 0,-4 8 0,-1-11 54,-1-12 0,0-14 0,-1-5 0,-1 4 0,-1 12 36,1 10 0,-2 9 0,-3-10-54,-6-7 0,-3-12 0,-2-4 0,-2 5 0,1 15 98,5-7 1,-6 3-68,-11 4 1,-6-12 0,-3 3-1,0 15-22,-2 14 0,-6 3-15,-13-19 0,-9-9 0,2 13-30,6 23 0,-3 3-30,-13-9 0,-8-3 0,6 10-60,-24 1-270,14 22 0,-11 2 1,8 7 179,-26 13 180,10 3 0,0 8 0,25 8 0,3 4 0,-2 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4.782"/>
    </inkml:context>
    <inkml:brush xml:id="br0">
      <inkml:brushProperty name="width" value="0.06" units="cm"/>
      <inkml:brushProperty name="height" value="0.06" units="cm"/>
      <inkml:brushProperty name="color" value="#004F8B"/>
    </inkml:brush>
  </inkml:definitions>
  <inkml:trace contextRef="#ctx0" brushRef="#br0">72 38 7533,'-37'-10'719,"13"2"-6109,13 8 5480,32 0-381,49-9 471,-23 7 592,52-6-862,-70 16 0,27-6 180,-19 32-180,1-19-1587,-14 55 1587,-14-43 291,-31 59-381,16-50-223,-49 36 403,36-40 0,-27 13 0,21-16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0.621"/>
    </inkml:context>
    <inkml:brush xml:id="br0">
      <inkml:brushProperty name="width" value="0.06" units="cm"/>
      <inkml:brushProperty name="height" value="0.06" units="cm"/>
      <inkml:brushProperty name="color" value="#004F8B"/>
    </inkml:brush>
  </inkml:definitions>
  <inkml:trace contextRef="#ctx0" brushRef="#br0">301 114 7533,'-10'-48'-540,"7"18"540,-18 5 0,18 23-90,-7-7 180,10 9 90,0 0-180,0 9 90,0-7-90,0 23 0,0-12 180,0 32-180,0-5-1651,0 16 0,0 4 1651,0 11-1180,0 5 1,0-2 1179,0-8-533,0-7 1,0-2 532,0-2-270,0 25 270,0-56 1786,-11 1-1876,8-25 2760,-18-17-2670,18 4 2180,-39-31-2180,23 21 0,-26-5 90,21 19 180,0 18-90,0 2 90,0 33-270,11-18 89,23 60 1,-4-48-225,22 4 1,7-3 134,-3-16 0,27 2-720,-3-17 540,-27-14-668,16 3 0,-10-15 0,2-1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3.356"/>
    </inkml:context>
    <inkml:brush xml:id="br0">
      <inkml:brushProperty name="width" value="0.06" units="cm"/>
      <inkml:brushProperty name="height" value="0.06" units="cm"/>
      <inkml:brushProperty name="color" value="#004F8B"/>
    </inkml:brush>
  </inkml:definitions>
  <inkml:trace contextRef="#ctx0" brushRef="#br0">662 2931 7533,'13'-38'-540,"9"0"360,2-9 180,2-1-1184,20-17 824,2-3 360,13 0 90,-6 10 0,4 0-355,-14 20 1,3-2 376,5-7 1,10-10-1,0-1 1,-7 9-348,4 0 1,2-1 256,3-9 1,10-11-1,-1-2 1,-11 11-482,-4 4 0,-3-2 459,-2-8 0,6-12 0,-1-3 0,-9 10 0,2-5 0,-5-5-18,-16 17 0,3-13 0,-1-3 0,-1 2 0,-5 11-730,9-21 1,-6 2 717,-4 2 0,-2-6 0,-4 8 30,-5 4 0,-6 10 309,-9-18-309,-28 26 0,-11 9 0,-20 18 0,-31 16 0,-9 9 101,43 7 1,-2 5-102,-18 9 0,-9 4 0,9 1 20,15-2 1,-1 4 9,-20 11 0,-10 9 0,11-3-30,21-4 0,0 4 0,-13 11 0,-14 11 0,0 2 0,15-5 399,6 2 1,4 6-382,5-7 0,-9 12 0,-3 3 0,5-2 0,11-8-63,-3 13 0,5 4 45,10-9 0,-7 13 0,0 5 0,2-3 0,8-11-393,6-9 1,5-7 0,1 9 410,2 9 0,-2 13 0,2 3 0,2-4 0,4-12-18,-4 16 0,6 0-23,9-3 1,3 13-1,3-2 1,3-17 22,2-17 0,5-4-30,5 17 0,5 6 0,4-20 30,20-17 0,26 5-207,-5-63 1,5-20 206,-3-10 0,1-7 0,-8 15 0,3-1 0,-2-2-97,-4-5 0,-2-3 0,-1 2 0,14-10 0,-1 1 0,6-7 0,-1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5.375"/>
    </inkml:context>
    <inkml:brush xml:id="br0">
      <inkml:brushProperty name="width" value="0.08" units="cm"/>
      <inkml:brushProperty name="height" value="0.08" units="cm"/>
      <inkml:brushProperty name="color" value="#004F8B"/>
    </inkml:brush>
  </inkml:definitions>
  <inkml:trace contextRef="#ctx0" brushRef="#br0">73 285 12028,'-14'-10'-4849,"-7"2"3938,18-1 2575,-7 7-1804,10-7 1898,-11 9-1622,8 0-35,-7 0-11,10 0 605,0 0 107,32 17-2101,-14-4 739,28 32-996,-12-22 576,14 29 542,-8-28-691,5 3 74,-31-18 52,7-9 1954,-18-17 1326,7-21-190,-10-4-183,0-39-452,-10 37 50,7-36 321,-8 46 3480,22-27-4880,2 46 0,11-19 1,0 24-1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5.992"/>
    </inkml:context>
    <inkml:brush xml:id="br0">
      <inkml:brushProperty name="width" value="0.08" units="cm"/>
      <inkml:brushProperty name="height" value="0.08" units="cm"/>
      <inkml:brushProperty name="color" value="#004F8B"/>
    </inkml:brush>
  </inkml:definitions>
  <inkml:trace contextRef="#ctx0" brushRef="#br0">73 229 10286,'-24'-9'-1461,"11"7"1492,2-6-503,0 8 816,9 0-114,-9 0-66,11 8 417,0 2-32,0 26 319,0-13-261,21 30-117,-15-29-242,26 20-380,-19-22 66,32 5-901,-26-17 26,23-10 302,-39-10 875,18-17 521,-18-3-643,8-25 657,-11 12-246,0 5 442,-11 4-315,8 30-645,-7-21-444,10 23 42,21-6 299,-5 16-1003,40 11 337,-27-7-170,38 5 533,-38-17 302,6-8 236,-14-3-256,-29-32 139,16 17 1095,-40-26-871,5 30-68,-31-14-455,18 15-7,5 2-406,25 11-48,10 24 998,0-3-549,42 32 83,-21-14 307,57 16-15,-49-18 4,37-1 11,-47-18-281,24 7-628,-41-15-63,20-2 1134,-20-11 536,9 1 612,0-7-175,-9 15-319,20-6-254,2 8-313,2 0-281,19 0 1,-18 8 0,8 3-1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6.140"/>
    </inkml:context>
    <inkml:brush xml:id="br0">
      <inkml:brushProperty name="width" value="0.08" units="cm"/>
      <inkml:brushProperty name="height" value="0.08" units="cm"/>
      <inkml:brushProperty name="color" value="#004F8B"/>
    </inkml:brush>
  </inkml:definitions>
  <inkml:trace contextRef="#ctx0" brushRef="#br0">48 59 11635,'-21'-19'-2888,"16"8"3201,-16-6-865,21 15 1569,0-7-339,0 9-717,0 0 9,10 0 30,-7 0 340,8 0-330,-1 17 1,-7 4-1,7 18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6.291"/>
    </inkml:context>
    <inkml:brush xml:id="br0">
      <inkml:brushProperty name="width" value="0.08" units="cm"/>
      <inkml:brushProperty name="height" value="0.08" units="cm"/>
      <inkml:brushProperty name="color" value="#004F8B"/>
    </inkml:brush>
  </inkml:definitions>
  <inkml:trace contextRef="#ctx0" brushRef="#br0">24 286 11635,'0'46'1834,"0"-14"-2033,0 12 145,0-23 148,0 7-152,-10-10 885,7 2-612,-7-10 521,10-2-646,0-8-459,0 0-179,0-8 368,0-2 270,10-35-357,-7 20 147,7-53-119,1 42 420,2-61 226,1 50-216,7-33 0,-8 40 1,11-7-1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18.677"/>
    </inkml:context>
    <inkml:brush xml:id="br0">
      <inkml:brushProperty name="width" value="0.06" units="cm"/>
      <inkml:brushProperty name="height" value="0.06" units="cm"/>
      <inkml:brushProperty name="color" value="#004F8B"/>
    </inkml:brush>
  </inkml:definitions>
  <inkml:trace contextRef="#ctx0" brushRef="#br0">2437 847 7533,'-34'-27'-1080,"18"5"900,-16-5 1,8 8 89,8 8 180,-16-6-90,19 7-90,-22-9 90,-2-9 0,-54-10 0,11 7-1026,-9 7 0,-3 3 1071,43 10 0,-3 1-45,-21 3 0,-11 1 0,10 0 0,16 1 0,1 2 30,-19 1 0,-9 3 0,9 0-30,20-2 0,0 2 0,-15 1 0,-9 2 0,10-2 0,-20 1-895,23 3 1,-10 3 0,10 1 894,-20 11-655,-4 8 0,3 5 655,16 10-70,19 3 1,5 3 69,11 5 0,17 7 0,5 1 0,2 5 0,10 19 0,6 1 0,10-12 0,13 17 0,4-2 0,2-22 0,9-20 0,11 5 0,-4-7 0,-11-8 0,3-2 0,31 11 0,15 2 0,-8-4 0,-15-8 0,2 0 0,11 3 0,8 3 0,-7-4 0,-14-8 0,4-1 0,6 1 0,13 4 0,1-1 0,-11-5 0,3-3 0,2-2 0,2 1 0,13 4 0,-1-2 0,-15-8 0,-15-10 0,-2-6 0,25 2 0,13-3 0,-13-3 0,-28-4 0,0-5 0,21-9 0,12-8 0,-12 1 0,-19 3 0,-1-3 0,9-8 0,7-6 0,-9 4 0,-11 8 0,-5-2 0,26-22 0,-9-3 0,-16-1 171,-18-9 0,-14-13-141,-26 10 0,-13-4 0,1 2 212,2-18 1,-5-1-243,-5 13 0,-6-2 0,-6 6-30,-2 12 0,-5 5 0,2 2 75,-3-11 0,-6-1-23,-5 5 1,-11-7-1,-3 0 1,8 7-23,-9-9 0,-5 1 0,15 19 0,-11-5 0,-4-1 0,3 3 0,9 8 90,-16-10 0,0 5-90,15 11 0,-8-1 0,2 1 0,11 7 902,11 7 0,3 4-857,-36-5 0,9 4-225,36 9 180,-16 36 0,77 1 0,13 29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3.344"/>
    </inkml:context>
    <inkml:brush xml:id="br0">
      <inkml:brushProperty name="width" value="0.06" units="cm"/>
      <inkml:brushProperty name="height" value="0.06" units="cm"/>
      <inkml:brushProperty name="color" value="#004F8B"/>
    </inkml:brush>
  </inkml:definitions>
  <inkml:trace contextRef="#ctx0" brushRef="#br0">49 19 7533,'-24'-10'-990,"11"2"810,2 8 360,11 0-360,0 8 90,0 2 90,0 9-90,0 0 360,11 26-270,2-12 0,0 22 360,19 25-90,-5 10-419,-7-38 1,8 5 208,11 15 0,9 10 0,-2-9-428,-3-11 0,4 1 345,4 8 1,8 13-1,1 0 1,-6-15 22,2-8 0,0-3-120,9 14 0,7 8 0,-7-13 120,-16-25 0,-2-5-90,24 22 0,-6-3 180,-23-13-180,12 1 360,-52-33 0,-2-3-90,-13-8 0,-22 0-90,9 0-180,-20 0 0,31 0-6,-17 0-83,29 0 497,-8 0-408,11 0-449,0 0 539,0 8 0,0-6 0,0 15 0,0-15 0,0 7 0,0-1 90,-10-6 90,-4 6-91,1-8 451,-8 0-450,7 0 0,1 0 0,2 0-90,22 9 0,2 2 0,33 16 0,-17-14-90,37 29 90,-36-35 90,15 27-90,-32-32 450,-2 7-450,-11-9 0,-11-60 0,9 29-1651,-14-25 0,0-3 1561,10 13-130,-15-43 40,21 55 90,21-18-360,-5 39 450,51-12 0,-14 23 0,30-7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6.206"/>
    </inkml:context>
    <inkml:brush xml:id="br0">
      <inkml:brushProperty name="width" value="0.06" units="cm"/>
      <inkml:brushProperty name="height" value="0.06" units="cm"/>
      <inkml:brushProperty name="color" value="#004F8B"/>
    </inkml:brush>
  </inkml:definitions>
  <inkml:trace contextRef="#ctx0" brushRef="#br0">192 248 7533,'-24'-29'-1709,"0"-7"1709,11 15 90,2 2-90,11 1 90,0 8-90,-11-9-3302,9 0 3302,-9 0 89,11 0-89,-11 8 90,-2-6-90,-11 15 90,0-7-90,11 9 0,2 34 0,11-8 45,0 36 0,0 7-45,0-4 0,4 30 0,3 2 3055,6-14-3100,3 5 0,3 1-474,7-2 564,-14-26 0,0-4-225,10-6-90,-20 18 90,9-51 180,-11 15 0,0-41 0,0-2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6.390"/>
    </inkml:context>
    <inkml:brush xml:id="br0">
      <inkml:brushProperty name="width" value="0.06" units="cm"/>
      <inkml:brushProperty name="height" value="0.06" units="cm"/>
      <inkml:brushProperty name="color" value="#004F8B"/>
    </inkml:brush>
  </inkml:definitions>
  <inkml:trace contextRef="#ctx0" brushRef="#br0">72 172 7533,'-37'-19'-90,"13"8"90,13-6-270,11 7 180,0 0 0,22-7-90,4 6 0,22 1-45,2 0 0,1 3 46,21 4 89,1-5 0,1 0 90,6 6 0,13-15 0,-35 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6.858"/>
    </inkml:context>
    <inkml:brush xml:id="br0">
      <inkml:brushProperty name="width" value="0.06" units="cm"/>
      <inkml:brushProperty name="height" value="0.06" units="cm"/>
      <inkml:brushProperty name="color" value="#004F8B"/>
    </inkml:brush>
  </inkml:definitions>
  <inkml:trace contextRef="#ctx0" brushRef="#br0">168 8 7533,'-37'11'-1080,"-8"7"-4310,29-16 5570,-16 14 869,18-5-1139,1 8 949,2 0-949,11 0 90,0 0 0,0 0 0,11 17 90,-8-13 3392,29 30-3482,-16-21 0,29-3 0,-18-3 0,18-41 0,-29 11 0,16-49-180,-30 27 90,20-26-3302,-20 30 3302,9-5 1,-11 8 89,0-25 0,0 27 0,0-34 0,0 47 89,11-22 3303,-9 32-3392,20-3-3302,-9 16 3482,11 0-180,0 9 90,21 18 0,-5-12-180,19 19 90,-22-32 0,8 6-90,-29-17 90,16-10 0,-29-10-90,7-17 90,-10 6 3392,0-15-3392,0 23 90,0-13-90,0 24 180,11 11-180,13 3-360,24 16 360,-8-17 0,37 6 0,-45-15 0,24 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0.920"/>
    </inkml:context>
    <inkml:brush xml:id="br0">
      <inkml:brushProperty name="width" value="0.06" units="cm"/>
      <inkml:brushProperty name="height" value="0.06" units="cm"/>
      <inkml:brushProperty name="color" value="#004F8B"/>
    </inkml:brush>
  </inkml:definitions>
  <inkml:trace contextRef="#ctx0" brushRef="#br0">25 20 7533,'-13'-11'-990,"2"2"810,11 9 540,0 0-360,0 9 90,11 35-3482,-9-8 3392,9 36-1075,0-32 1075,-9 15-655,20 28 745,-20-18-45,4-6 0,-1-2-135,-5-2-203,-11 17 473,9-52 2346,-20-11-2436,20-28-90,-9-44 90,11 8-135,4 1 0,3 1 45,6-2 1486,0-17-1756,-2 43 1329,-11-8-1688,32-1 629,18 15 0,4-11 0,2 24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7.195"/>
    </inkml:context>
    <inkml:brush xml:id="br0">
      <inkml:brushProperty name="width" value="0.06" units="cm"/>
      <inkml:brushProperty name="height" value="0.06" units="cm"/>
      <inkml:brushProperty name="color" value="#004F8B"/>
    </inkml:brush>
  </inkml:definitions>
  <inkml:trace contextRef="#ctx0" brushRef="#br0">144 0 7533,'-77'0'-1260,"21"0"901,45 0 269,11 9 90,22 2 0,4 33 0,33-10 0,-19 21 0,16-17 0,-19 8 0,7-5 0,3 1 0,11 15 0,0 9 0,-4-1 0,-22-23 270,10 36-91,-42-68 91,-31-18-90,12-5 0,-37-48-90,29 25-90,-7-52 90,20 43-90,4-9 0,10 9 90,0 22-450,21-38 270,6 35-450,31-18 451,-18 25-91,16 8 90,-8 3 90,-8 8 0,37 26 0,-45-12 0,24 22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8.041"/>
    </inkml:context>
    <inkml:brush xml:id="br0">
      <inkml:brushProperty name="width" value="0.06" units="cm"/>
      <inkml:brushProperty name="height" value="0.06" units="cm"/>
      <inkml:brushProperty name="color" value="#004F8B"/>
    </inkml:brush>
  </inkml:definitions>
  <inkml:trace contextRef="#ctx0" brushRef="#br0">1 343 6813,'13'11'-719,"-2"-3"808,-11 0-89,0-6 0,11 15 450,-9-6-450,9 8 0,-11 0 0,21 17-90,6-4 0,-1 6 90,17 14 0,-27-35-180,8 25 90,-13-39 90,-11-20-89,0-6 89,0-41 0,0 30 0,0-18 0,0 30 0,0-14 179,10 23-179,-7-4 180,40 26-90,28 36-90,-1-18 0,-14 4 0,-1-1 0,-1-8 0,26-3 0,-40-10-90,5-27 90,-32 6 0,-13-58 0,-13 40 0,-11-31-90,-11 25 90,-2 13 180,-11-13-180,11 25 90,2 3 0,22 8 90,13 42-180,24-14-90,8 16 0,5 1 180,19-10-225,5 5 0,0-2 135,-2-12 0,-13-3 0,-2-2 90,4-10 90,-10-28-90,-14 2-3392,-14-46 3302,-10 27-432,0-17 0,0-4 432,0-4-190,0 4 0,0 2 100,0 11 90,0-19 0,0 47 2909,32-12-2909,-13 34 0,47 20 0,-36-5 0,15 21-90,-21-22 90,11 31 0,-19-28 90,5 28 90,-21-33 0,0 16-180,-11-15 1105,-13 7-1195,8-17 622,-16-3-712,30-8 90,-9-17-90,22-4 0,13-43 180,2 20-90,9-45-90,-1 37 360,-7-14-270,8 28 270,10 2-180,-16 24 90,38-5-90,-38 25 0,16 11 90,-31 3-90,-4 39 90,-10-25 0,-32 53-90,24-45 0,-24 4 0,0 1 0,24-3-450,-34 34 450,39-48-269,-7 4 89,10-25 180,21-11 0,6-19 0,20-11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9.792"/>
    </inkml:context>
    <inkml:brush xml:id="br0">
      <inkml:brushProperty name="width" value="0.06" units="cm"/>
      <inkml:brushProperty name="height" value="0.06" units="cm"/>
      <inkml:brushProperty name="color" value="#004F8B"/>
    </inkml:brush>
  </inkml:definitions>
  <inkml:trace contextRef="#ctx0" brushRef="#br0">1 400 6273,'0'21'90,"10"-3"-90,4-18 0,10-18 0,0 6 0,0-16 0,0-8 0,-11 13 0,-2-13 0,-1 1 0,-7-15 0,8 9-3392,-11-13 3392,0 34-275,-11-16 275,8 24-90,-18-14 90,8 24 0,-1-7 0,4 18 3301,10 1-3301,0 10 180,0 40-180,21-4 45,1 3 0,4 0-45,16-3 0,2-9 0,0-7 186,-1-17-186,47 13-90,-58-25 90,32-37 90,-58 1-90,15-72 0,-32 49-90,-2-50 90,0 65 0,-9-21 0,20 34 0,-9 1-90,22 11 270,45 41-180,-11-7 45,30 16 0,4 4-225,-1 0 120,-19-14 0,11 4 1,-10-6-121,14 5 135,-15-2 0,-6-4 45,-26-16 0,-6 3 0,-21-24 0,0-3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29.957"/>
    </inkml:context>
    <inkml:brush xml:id="br0">
      <inkml:brushProperty name="width" value="0.06" units="cm"/>
      <inkml:brushProperty name="height" value="0.06" units="cm"/>
      <inkml:brushProperty name="color" value="#004F8B"/>
    </inkml:brush>
  </inkml:definitions>
  <inkml:trace contextRef="#ctx0" brushRef="#br0">120 37 6723,'0'-20'-360,"0"3"450,0 17-90,0 0 0,-10 9 0,7 1 0,-8 9-90,11 0 180,-10 17-90,7-13-180,-18 64 1,7-47 89,2 9 0,0-1 90,-1-14 0,2 10 0,11-25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0.557"/>
    </inkml:context>
    <inkml:brush xml:id="br0">
      <inkml:brushProperty name="width" value="0.06" units="cm"/>
      <inkml:brushProperty name="height" value="0.06" units="cm"/>
      <inkml:brushProperty name="color" value="#004F8B"/>
    </inkml:brush>
  </inkml:definitions>
  <inkml:trace contextRef="#ctx0" brushRef="#br0">73 391 7533,'-14'11'0,"-7"6"-990,19-15 451,-9 15 359,11-7 180,0 9 0,0 8 0,0 3 0,21 33 90,-5-18-90,11 27 0,2 4 180,0-9-387,-10-7 1,-3-4 116,-5-20 270,-22-25 90,-2-3-270,-11-8 180,-11-25-180,-2-32 0,10-6-180,-5-11 225,29 20 0,4 2-135,-12-9 502,22-39-412,2 29 0,11 18-45,5 7 0,8 1-45,41-8-2445,9 7 2535,-17 29 0,-36 17-279,1 9 279,-8 1 90,-4 35-90,-23-20 360,-34 45-360,5-45 180,-49 36-180,46-38 180,-34 22-270,50-33 0,-16 22 0,29-30 2267,14 22-2357,5-24 90,40 7 90,-16-18 0,29-27 0,-29 2 0,-11-9 0,-2-3 0,-1-9 45,-12 2 0,-4-1-135,1-1 90,-9 1 0,-4 2 180,-9 14-180,-2-23 0,0 51 367,2 10-277,0 36 0,9 6-90,2 15 0,13 31-180,11-39-45,-2 17 1,1-1 224,7-23-90,-8 8 0,1-5 90,1-31 0,10 21 0,4-24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1.058"/>
    </inkml:context>
    <inkml:brush xml:id="br0">
      <inkml:brushProperty name="width" value="0.06" units="cm"/>
      <inkml:brushProperty name="height" value="0.06" units="cm"/>
      <inkml:brushProperty name="color" value="#004F8B"/>
    </inkml:brush>
  </inkml:definitions>
  <inkml:trace contextRef="#ctx0" brushRef="#br0">240 0 7533,'-26'0'-360,"-17"0"180,27 0 0,-18 0 180,10 0 0,0 0-90,0 0 90,10 0-90,-7 9 0,18 1 0,-7 9 90,10 17-90,0-4 180,0 14-90,10-8 0,14 26 0,-8-29-90,16 10 0,-29-29 180,18-13-180,-18-3 180,8-11-180,-1-33 0,-7 10 90,7-29 0,-10 31 90,0-38-90,0 52 90,0-33 0,0 48 0,22 3-90,-6 11 0,18 8 0,-10 0 90,0 0-90,-10 0 0,7 0 90,-8 1-90,11-2-180,11 10 180,-19-16 270,16 5-360,-30-17 90,9-17-90,-11 5 0,0-24-90,0 15 180,11-16-90,-9 17 270,20 0-270,-20 12 180,41 16-90,-24 3-180,47 16 180,-37-5-269,27 6 89,-29-18 180,-3-1 0,-3-9 0,-7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1.180"/>
    </inkml:context>
    <inkml:brush xml:id="br0">
      <inkml:brushProperty name="width" value="0.06" units="cm"/>
      <inkml:brushProperty name="height" value="0.06" units="cm"/>
      <inkml:brushProperty name="color" value="#004F8B"/>
    </inkml:brush>
  </inkml:definitions>
  <inkml:trace contextRef="#ctx0" brushRef="#br0">62 1 7533,'-24'0'-1170,"0"0"631,10 8 539,14-6 0,24 16 0,14-8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1.457"/>
    </inkml:context>
    <inkml:brush xml:id="br0">
      <inkml:brushProperty name="width" value="0.06" units="cm"/>
      <inkml:brushProperty name="height" value="0.06" units="cm"/>
      <inkml:brushProperty name="color" value="#004F8B"/>
    </inkml:brush>
  </inkml:definitions>
  <inkml:trace contextRef="#ctx0" brushRef="#br0">35 115 7533,'-13'19'-900,"2"0"990,1 0-90,18 17-180,-16-13 90,18 13-90,-10-25 1,11 5 89,2-13 0,1 5 270,-4-8-180,-10-8 89,0-3-89,0-16 0,0 6-89,11-7 89,-8 0 0,18 8 0,-18-8 0,29-16-90,-16 27 90,39-34-90,-25 47 0,47-13 90,-34 17 0,47 17 0,-37-13 0,6 21 0,-14-14 0,-8 8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1.756"/>
    </inkml:context>
    <inkml:brush xml:id="br0">
      <inkml:brushProperty name="width" value="0.06" units="cm"/>
      <inkml:brushProperty name="height" value="0.06" units="cm"/>
      <inkml:brushProperty name="color" value="#004F8B"/>
    </inkml:brush>
  </inkml:definitions>
  <inkml:trace contextRef="#ctx0" brushRef="#br0">216 1 7533,'-26'0'-1080,"-17"0"1350,38 0 90,-27 0-270,19 0 0,-1 0-180,4 0-90,-1 9 90,-2-7 0,-11 23 90,10-12 0,4 23 0,10-15 0,0 40 0,21-25 0,-5 27 0,8-42 0,-13 4-180,-1-23 180,4 7-180,-1-9 180,8 0 0,-18 0-90,18-17 0,-7-4 0,20-8 270,-7 10-180,29 10 90,-27 9-90,16-8 0,-21 6-180,0-7 180,0 1-179,21-20-1,-26-4 180,13-14 0,-32-1 0,0-1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2.256"/>
    </inkml:context>
    <inkml:brush xml:id="br0">
      <inkml:brushProperty name="width" value="0.06" units="cm"/>
      <inkml:brushProperty name="height" value="0.06" units="cm"/>
      <inkml:brushProperty name="color" value="#004F8B"/>
    </inkml:brush>
  </inkml:definitions>
  <inkml:trace contextRef="#ctx0" brushRef="#br0">24 0 7533,'-10'20'-1170,"7"-9"631,-8 14 629,11-4-90,0 9 0,11 22 90,2-26-180,11 26 0,11-14 90,-8 2-4162,18 41 4252,-19-34 340,-8 0 1,-1 3-251,7 11-90,-11-2 90,-2-15-180,-11-33 180,0-3-180,0 1 0,0-7 90,0 7-90,0-9 3438,11 0-3438,-9 0 42,41-9 48,-24-1-270,58-35 0,-45 20-3212,45-20 3122,-58 34 276,55 3 84,-63 16 0,53 11-90,-48 3 0,8 5 270,-14-16-90,-10 6 270,-21 2-360,16-6 3260,-27 4-3350,29-17-504,-8 0 324,11 0-180,0 0 270,11 0 0,-8 0 180,18 0-90,-8 0 90,11 0-180,-10 0 270,7 0-180,-18 0 90,18 0-90,-19 0-90,20-17 0,-20 4-269,20-49 359,-9 35 0,11-35 0,0 33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1.568"/>
    </inkml:context>
    <inkml:brush xml:id="br0">
      <inkml:brushProperty name="width" value="0.06" units="cm"/>
      <inkml:brushProperty name="height" value="0.06" units="cm"/>
      <inkml:brushProperty name="color" value="#004F8B"/>
    </inkml:brush>
  </inkml:definitions>
  <inkml:trace contextRef="#ctx0" brushRef="#br0">120 0 7353,'27'0'180,"-6"0"-90,-21 0-270,0 0 270,-11 0-180,-2 9 0,0 2 180,-8 8 0,7 0 0,-10 17-90,0-5 359,0 41-269,11-36-90,2 42-180,11-61 1,22 25-1,-6-40 0,40-27 180,-27 9-135,6-22 0,-4-3 135,-12 5 0,24-36 0,-41 41 450,20-22-450,-9 39 359,0-21-359,-2 33 450,0 19-360,-9 6-90,20 16 90,-20-13-90,9 2 0,-11-7-90,0 15 180,10-7-360,-7 2 90,29 13-449,-27-21 539,27 4 90,-29-19-90,18-8 0,-7-16 0,10-5 0,-11-17 0,8 0 180,-7-17-90,9 21 270,1-27-180,-10 46 360,7-10-450,-8 25 359,22 33-449,-19-15 180,16 42 0,3-10-90,-17-9-90,14-5 0,-11-19 90,-15-15 0,36-10 0,-36-13-90,15-34 90,-21 21 0,11-27 0,-9 38 0,9-22 0,-11 33-90,0-14 90,0 24-539,0-6 359,0 8 45,0 0 0,11 8 0,2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2.377"/>
    </inkml:context>
    <inkml:brush xml:id="br0">
      <inkml:brushProperty name="width" value="0.06" units="cm"/>
      <inkml:brushProperty name="height" value="0.06" units="cm"/>
      <inkml:brushProperty name="color" value="#004F8B"/>
    </inkml:brush>
  </inkml:definitions>
  <inkml:trace contextRef="#ctx0" brushRef="#br0">192 190 7533,'-37'-27'-900,"2"5"720,1-4 630,-4-19-360,12 28 0,4-17-90,22 26-360,0 6 90,11-7 270,24 9 0,5 0 0,18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2.592"/>
    </inkml:context>
    <inkml:brush xml:id="br0">
      <inkml:brushProperty name="width" value="0.06" units="cm"/>
      <inkml:brushProperty name="height" value="0.06" units="cm"/>
      <inkml:brushProperty name="color" value="#004F8B"/>
    </inkml:brush>
  </inkml:definitions>
  <inkml:trace contextRef="#ctx0" brushRef="#br0">25 0 7533,'-13'0'-1350,"2"0"1261,11 0 178,0 9-178,0 1 178,11 34-89,-9-10 0,30 30 180,-5 9-270,10-9 135,-8 6 0,-2 1-45,2 1 0,-4 4 0,-4-2 0,-8-17-359,-2 23 179,-11-59-668,0-4 0,0-25 0,0-3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2.739"/>
    </inkml:context>
    <inkml:brush xml:id="br0">
      <inkml:brushProperty name="width" value="0.06" units="cm"/>
      <inkml:brushProperty name="height" value="0.06" units="cm"/>
      <inkml:brushProperty name="color" value="#004F8B"/>
    </inkml:brush>
  </inkml:definitions>
  <inkml:trace contextRef="#ctx0" brushRef="#br0">24 0 5914,'-13'11'-90,"2"6"90,11-15 0,0 14 0,0 3 0,11 3 0,2 5 0,11-8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2.960"/>
    </inkml:context>
    <inkml:brush xml:id="br0">
      <inkml:brushProperty name="width" value="0.06" units="cm"/>
      <inkml:brushProperty name="height" value="0.06" units="cm"/>
      <inkml:brushProperty name="color" value="#004F8B"/>
    </inkml:brush>
  </inkml:definitions>
  <inkml:trace contextRef="#ctx0" brushRef="#br0">48 1 6903,'-26'0'-989,"4"0"1079,22 9-270,0-7 180,11 23 0,13-12 0,24 39 0,-8-18 0,3 16 0,2 6 0,-16-15 0,-2 2-899,10 22 1,-3 1 808,1 23 180,-24-15-297,-11-20 207,-11-13-90,-2-4 90,-11-9 0,-11-1 0,-2-5 0,-11 5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3.107"/>
    </inkml:context>
    <inkml:brush xml:id="br0">
      <inkml:brushProperty name="width" value="0.06" units="cm"/>
      <inkml:brushProperty name="height" value="0.06" units="cm"/>
      <inkml:brushProperty name="color" value="#004F8B"/>
    </inkml:brush>
  </inkml:definitions>
  <inkml:trace contextRef="#ctx0" brushRef="#br0">0 172 7533,'11'-21'-540,"-9"4"450,20 9-90,-20 5 270,20-5 0,-9 0-540,22-3 270,-19 1-179,48-16 359,-33 14 0,39-16 0,-22 9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3.342"/>
    </inkml:context>
    <inkml:brush xml:id="br0">
      <inkml:brushProperty name="width" value="0.06" units="cm"/>
      <inkml:brushProperty name="height" value="0.06" units="cm"/>
      <inkml:brushProperty name="color" value="#004F8B"/>
    </inkml:brush>
  </inkml:definitions>
  <inkml:trace contextRef="#ctx0" brushRef="#br0">0 210 7533,'27'28'-180,"5"-7"-5481,-8 6 5931,3 1-719,18-7-490,-19-2 849,9-3 978,-22-14-978,19 7 0,-26-9 180,26-17 2421,-30-21-2511,-2 5 0,-13-20 3020,-11 23-3020,11 0-3392,-19-14 3392,5 4-153,1 0 153,-6 4 90,29 26-90,-8 1 90,22 43-90,2 0-740,12 22 1,9 19 0,-5-5 739,-9-13 0,0 1-60,12 12 0,5 7 0,-7-8-30,-16-15 1,-2-5 89,23 37-274,-22-1 274,4-34 0,-2 0 0,-10 22 0,17 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5.724"/>
    </inkml:context>
    <inkml:brush xml:id="br0">
      <inkml:brushProperty name="width" value="0.08" units="cm"/>
      <inkml:brushProperty name="height" value="0.08" units="cm"/>
      <inkml:brushProperty name="color" value="#004F8B"/>
    </inkml:brush>
  </inkml:definitions>
  <inkml:trace contextRef="#ctx0" brushRef="#br0">527 2053 7985,'-82'0'-1439,"39"0"1439,-21 0 0,59 0-270,-16 0 270,10 0 0,8 0 0,-7 0 0,20 0 0,-7 0 0,29 0 0,-27 0 0,17 0 0,-12 0 0,-7 0 90,8 0-90,-1 0 90,-7 0 90,29 0-180,-27 0 0,48 0 90,-34 0-90,48 0 0,-27 0 2,9-4 0,3 0 5,6 2-515,8-7 1,1 1 518,3 6-8,-15-6 1,4-1 47,4 1 1,2-3-41,10-15 1,-1-3 3,-15 12 0,-1-2 0,17-16 0,-9 0 21,-20 12-2,23-5-11,-3 12-8,-23 14-62,26-6 0,6-1 33,2 7-29,22-3 0,2 1-48,-13 4 57,6 1 1,1-2 758,-10-7-751,4-5 0,0-2-38,-4-8 39,-11 0 0,-1 1-25,4 2 95,-9 1 0,0 1-45,4 6-17,0-2 1,-1 3-17,-1 9 57,12-7 1,3 1-38,14 6 40,-8-2 1,-1-1 30,-8-3-66,-9 4 1,-2-3 84,-2-12-77,-10 10 0,-3-1 232,-3-9-234,8 2 0,-2-1 85,-19-6-119,17 5 1,-5 2 38,-33 6-77,23 3 65,-28 8 64,10 0-1,32 0-83,-24 0 0,34 0 173,-50 0-166,16-8 93,-19 6 107,1-15 51,-4 14-124,-10-5-102,0 8-3,0-8 3,-10 6-107,7-15 78,-8 14-90,11-22 69,0 12-54,0-39 101,0 9-2,-9-9 0,-3-3-13,-4-12 14,-5-12 0,-3-1-9,-3 8 7,3-7 1,3 0-17,5 11-35,-1 9 0,2 2 36,12 13 20,-7-26 3,10 47-44,-11-38 2,-2 36 112,-33-28-108,6 40 120,-13-5 0,-5 2-92,-14 12 48,-21-4 0,-3-1-42,5 0 24,-10 8 0,3 0 28,23-7-72,7 10 0,-13 5 1,12 1 73,-17 4-871,20-1 0,-11 2 0,10 0 757,-26 8 69,11-3 0,-6 0-46,4-4 1,-3 1 10,6 0 0,-5 1 1,3 0-14,-12 4 0,-4 0-624,17-5 0,-10 2 0,1-1 1,12-1 664,-2 2 0,-3 0-4,9-5 1,-14 1 0,-4 0 0,4 0 0,14-3-169,-5 3 1,1-3 184,6-4 0,-14 0 0,-3-1 1,4 0-1,17 1 26,2 2 0,3 0-441,-19-3 0,-10-3 1,14 2 387,-12 6-177,12-1 1,1 0 187,-7 1 422,5-1 1,3 1-299,8 0 100,-22 7 186,65-14-51,4 14 1662,22-15-1685,0 14 2973,0-5-2914,0 34 230,0-12-44,11 48-455,2-29-24,17 26 0,7 3 13,8-3-151,-7-4 0,4 1-88,-9-27 0,3-3-89,23 21 0,-1 1-101,-20-13 0,-1-2 201,15 4 1,-6-5 0,-22 5 0,0-7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6.456"/>
    </inkml:context>
    <inkml:brush xml:id="br0">
      <inkml:brushProperty name="width" value="0.08" units="cm"/>
      <inkml:brushProperty name="height" value="0.08" units="cm"/>
      <inkml:brushProperty name="color" value="#004F8B"/>
    </inkml:brush>
  </inkml:definitions>
  <inkml:trace contextRef="#ctx0" brushRef="#br0">120 77 13116,'-63'-32'-3427,"17"-2"2239,36 32 1298,10-7 296,0 9-278,0 0-158,0 9 81,0-7-299,0 15 453,10-7-238,-7 9-3417,8 9 3054,-11-7 196,10 15 50,-7-7-2244,8 9 2176,-1 0 1,-7 51-59,17-3 1,2 5 264,-13-23 0,1 1-2,9 6 1,6 5 0,-2-15-34,6-6 0,16 27 0,-21-56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7.476"/>
    </inkml:context>
    <inkml:brush xml:id="br0">
      <inkml:brushProperty name="width" value="0.08" units="cm"/>
      <inkml:brushProperty name="height" value="0.08" units="cm"/>
      <inkml:brushProperty name="color" value="#004F8B"/>
    </inkml:brush>
  </inkml:definitions>
  <inkml:trace contextRef="#ctx0" brushRef="#br0">0 741 10599,'27'0'-420,"15"8"-6728,-15-6 7017,21 6 1312,-11-8-1237,51-8-82,-40 6 724,42-14-763,-42 5 126,11-17 1,5-5-43,-10 10 1,1-1-32,22-13 0,0 1 21,-23 17 0,-1 0 53,26-16 0,-1 0-2,-29 16 0,3 0 19,25-9 1,11-5 0,-8 5 12,-17 6 0,2 2-24,6 4 0,13-1 0,0 1 0,-12 2-4,-2-3 1,-1 2 17,21 0 0,10-1 0,-13 3 23,-32 2 1,-1 1 31,14 0 0,8 1 0,-7 0-67,-13-1 1,0 1 2,39-1 1,1 1-1,-31-1 1,-4 1-890,-4 3 1,-3 1 927,37-3 1585,-33 8-1655,-18 0-319,16 26 299,-40-12 111,6 56-21,-22-43 0,0 60 0,0-51 0,0 35 0,0-30 90,0 55-90,0-45 0,13 37 0,6 6 0,-1 1 144,4-8 1,1-1-145,1 3-241,-11-22 1,-2-1 330,3 3-243,-8 3 1,-2-2 152,-4-13-121,22 40 121,-6-63 0,8 10 0,-3-25 0,-18 0 0,18 0 1797,-8 17-1797,11-4 0,0 48 0,-11-34 45,-6 11 0,-3 0-45,-4 0 45,-5 1 0,-1 0-45,4-3 180,-41 25-180,24-56 90,-58 1 0,24-33-1463,-40-19 1462,18-14-89,2 1 0,-15-8 0,7 3-130,16 7 1,-3 0 129,3 5 0,-14-4 0,-4-2 0,3 3 0,11 6 0,-10-6 0,-1 4 0,-3 6 0,-13-1 0,0 1 0,14 6 0,7 0 0,1 8-23,1 9 1,-12 4-1,2 3 1,15 3 22,13 3 0,4 5-135,-41 11 0,5 3-667,13 9 802,-9 0 0,11 9 0,0 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38.625"/>
    </inkml:context>
    <inkml:brush xml:id="br0">
      <inkml:brushProperty name="width" value="0.06" units="cm"/>
      <inkml:brushProperty name="height" value="0.06" units="cm"/>
      <inkml:brushProperty name="color" value="#004F8B"/>
    </inkml:brush>
  </inkml:definitions>
  <inkml:trace contextRef="#ctx0" brushRef="#br0">1 514 6273,'26'-8'-179,"17"-11"179,-27-3 0,29-14 0,-8 7-443,1-1 443,-4 3 145,1 16-100,27-6 0,9 0-135,22 11-992,-5-2 1,17-2 0,-10 3 1081,-24 6 0,4 2 0,-2-1 0,15 0 0,5 0 0,-3 0 0,-13 0-418,17 1 0,1-2 418,-17-1 0,14-1 0,3-1 0,-4 0 0,-16 0-409,7-1 0,-4-2 409,-7-1 0,10-2 0,-1 0 0,-11 1 0,-2 0 0,2-2 45,6-3 0,15-2 0,0-1 0,-13 2-45,2 1 0,0 1 0,-3 0 0,11-1 0,-1 0 0,-13 2 0,-11 1 0,-2 3 30,16 3 0,8 2 0,-9 0-30,-18-2 0,0 1 60,15 6 0,9 2 0,-10-1-240,27-1 90,-30 3 0,0-1 90,25-4-179,-26 0 89,13 0-188,-22 0 278,-18 0 0,5 0 0,-21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2.036"/>
    </inkml:context>
    <inkml:brush xml:id="br0">
      <inkml:brushProperty name="width" value="0.06" units="cm"/>
      <inkml:brushProperty name="height" value="0.06" units="cm"/>
      <inkml:brushProperty name="color" value="#004F8B"/>
    </inkml:brush>
  </inkml:definitions>
  <inkml:trace contextRef="#ctx0" brushRef="#br0">0 1 7173,'0'11'360,"0"5"-270,0 4-90,0 17-180,0-5 270,0 12 0,0-14-360,0 8-4162,0 17 3893,0-13 186,0-4 1,11-13 0,2-14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8:59.474"/>
    </inkml:context>
    <inkml:brush xml:id="br0">
      <inkml:brushProperty name="width" value="0.06" units="cm"/>
      <inkml:brushProperty name="height" value="0.06" units="cm"/>
      <inkml:brushProperty name="color" value="#004F8B"/>
    </inkml:brush>
  </inkml:definitions>
  <inkml:trace contextRef="#ctx0" brushRef="#br0">24034 13834 7083,'-13'-11'0,"2"3"90,11 0 0,0-3-90,0-8 90,0-8-180,0-3 90,0-8 90,0-9-90,10-14 0,2-11 90,-9-10 0,-1-6-1191,5 12 0,1-3 1,-2 1 1145,-4-17 0,-4-2 44,0 16 1,-2-3 0,0 8-244,-2 13 1,-2 0 183,2-19 0,-1-10 0,-4 10-284,-5 23 1,-2-2 298,7-8 0,3-13 0,0-2 0,-2 11-45,-8-7 0,-2-5 0,8 15 0,-1-13 0,-1-8 0,0-2 0,1 7 0,2 11-296,0-3 0,0 10 0,-1-12 311,-3-4 0,-4-15 0,-1-7 0,0 0 0,1 7 0,2 14-15,1 2 0,3 12 0,-3-9 0,0-4 0,-3-10 0,0-4 0,0 4 0,2 12 0,0 9 0,2 9 0,-4-10 30,0 0 0,-3-12 0,-1-7 0,-1 0 0,0 6 0,3 10 328,-4-9 1,1 10 0,-4-12-347,3 11 1,-5-12 0,-2-7 0,-2-3 0,2 3 0,1 8 0,4 12-13,-4-8 0,4 12 0,-5-10 15,0 2 0,-5-11 0,-3-7 0,-1 1 0,3 6 0,5 12 45,-2-1 0,5 10 0,-6-8-75,0 4 0,-5-10 0,-3-5 0,-1-1 0,3 6 0,5 11-15,-3-6 0,4 9 0,-5-9 15,-1 2 0,-7-12 0,-3-5 0,0 0 0,2 6 0,7 11-15,-2-4 0,5 10 0,-8-12 7,9 17 1,-6-11-1,-5-6 1,-2-4 0,-1-1-1,3 4 1,4 7 0,5 10-549,-11-20 0,8 12 1,-9-10 570,11 18 0,-7-10 0,-4-5 0,-1-1 0,1 3 0,5 6 0,7 11 0,-3-5 0,6 10 0,-6-8 30,1 5 0,-8-8 0,-3-5 0,-1 1 0,3 4 0,7 7-30,-6-7 0,6 7 0,-9-7 45,1 3 0,-10-9 0,-6-5 0,1 0 0,3 6 0,8 9-45,-3-2 0,8 8 0,-12-6 0,8 10 0,-9-8 0,-7-3 0,-2-2 0,2 1 0,4 6 0,9 8 0,-11-12 0,9 10 0,-10-6-15,2 4 0,-12-8 0,-6-2 0,0 0 0,7 6 0,10 10 45,4 4 0,8 9 0,-7-3-30,-1-1 0,-8-3 0,-3-1 0,2 2 0,8 7-90,1 3 0,6 6 0,-9-3 108,-7-2 0,-13-5 0,-3-1 0,2 3 0,11 5-48,6 3 0,7 6 0,-10-4 15,1 1 0,-12-5 0,-6 0 0,0-1 0,7 4 0,14 5 15,-22-3 0,4 1-45,2 0 0,-14-5 0,1 1 0,14 4 45,1 2 0,-1-1-18,12 1 0,-13-6 0,-4-1 0,2 1 0,12 4-12,4 5 0,7 4 0,-8-5 30,2-2 0,-10-5 0,-6-2 0,1 0 0,5 2 0,12 5 0,0 1 0,10 3 0,-7-2-23,-19-7 1,-11-5-1,0 1 1,11 4 22,19 8 0,7 3 0,-7-1 0,-19-4 0,-11 0 0,-1 0 0,10 4-30,14 4 0,7 2 0,-10 1 30,-5-1 0,-13-1 0,-4 1 0,5 0 0,11 3 30,9 2 0,8 3 0,-9-1-48,-11 0 0,-13 0 0,-4 1 0,4-1 0,14 2 48,15 2 0,8 0 0,-8 0-30,-11 2 0,-14-1 0,-4 1 0,5 0 0,13 0 0,-16-2 0,4 2 0,0 3 0,-7 1 0,3 0 0,19-3 0,2 0 0,4 2 45,-7 3 0,-5 2-45,-1 2 0,-14 1 0,-2 2 0,12-2 0,21-1 0,7-2 0,-9 4-18,-9 3 0,-11 3 0,-4 1 0,3 0 0,13-3 18,10-2 0,8-2 0,-8 3 0,-10 3 0,-12 4 0,-4 1 0,5-1 0,13-4-45,-13 5 0,-1-1 45,15-3 0,-12 3 0,-5 1 0,5-1 0,13-4 0,-14 4 0,2-1 0,1-1 0,-12 4 0,-1 0 0,14-3 45,1-1 0,1 0-45,-1 0 0,-12 4 0,1 0 0,13-3 0,6 0 0,0 0 0,-10 3 0,-15 4 0,0 0 0,16-2 0,15 0 0,-1 2-23,-12 4 1,-15 8-1,-1 1 1,15-4 22,1 2 0,6 1 0,0 1 0,-5 3 0,1-1 19,13-8 0,1-2 0,-3 3-42,1 4 1,-5 4-1,1 0 1,2-3 81,-7 2 1,4-3-1,-6 5-59,11-5 0,-7 4 0,-1 1 0,6-1 0,10-8-45,-5 7 0,1-1 45,-2-2 0,-11 4 0,0 1 0,14-5 0,9 2 0,1 1 0,-9-4 0,-12 6 0,0-1 0,14-3 0,7 5 0,1 1 22,-5-1 1,-11 6-1,0 0 1,9-5-68,-2 6 0,-1 2 45,1 3 0,-10 11 0,0 1 0,9-11-45,-2-1 0,0 0 0,2 3 0,-8 11 0,0-1 0,10-10-45,3-5 0,1-2 112,2-4 1,-8 7 0,1 0-1,8-8-22,2 0 0,3-3-30,-9 7 0,-4 4 0,3-4 434,3 0 0,0 0-344,6 2 0,-3 4 0,2-4-60,-7 0 0,2 2 30,6 7 0,-1 7 0,5-9 15,5-17 0,2-1-45,1 13 0,-1 9 0,2-9 0,0-17 0,-1 2-60,-6 36 0,-3 17 0,2-12 60,3-21 0,-1 1-45,3 8 0,-5 16 0,1-1 0,6-13 0,2-6 0,0-3 22,0-1 1,-5 8 0,-1 0 0,6-9 66,0-2 1,0 0-45,-7 17 0,-5 8 0,4-6 481,-1-3 1,2-2-452,7-8 0,0 4 0,1-5 60,-3 3 0,2-3-90,-5 16 0,2-5 90,-12 0-60,19-13 0,-4 12 0,3-10-30,4-22 0,-1 1 0,-4 22 0,-1 10 0,3-13 0,-8 5 45,22-21 0,2-1-135,-6-2 637,9-14-636,0 4 89,-9-26 1041,20-1-1041,-9-9 422,11 0-512,0-9 1893,11-10-1893,13-27 90,-8 3 0,16-20 45,-5-2 0,2-3-45,16-18-754,-13 15 1,4-13 0,-3 11 753,-6 21 0,-1 1 0,8-22 0,2-10 0,-5 8 0,-8 18 0,0 2 0,23-37 0,-4 5 90,-24 13-180,14 2 90,-53 62 0,-6 45 0,-21 10 45,7 30 0,2 8-45,-6 4-512,13-16 1,-3 12 0,4-9 511,9-23 0,1 1 0,-8 21 0,-4 10 0,5-9 45,6-17 0,1-2-45,-8 15 0,-4 6 0,7-8 0,5 22-45,-18-20 0,3-7 45,28-21 1713,-24-15-1713,32-37-360,0-62 360,0 15-45,9-17 0,4-1-45,3 3 225,-5-11 0,2-1-225,8 6-20,-9 14 0,0 1 200,4-6 180,5 13 0,0 4-270,-5 12 2031,30-28-2211,-30 74 0,5 56 180,-21-12-847,0 19 0,0 4 577,0 3 180,-9 12 0,-3 2 0,-4 2 120,-1-29 0,-3 8 0,1-11-120,-11 12 180,8-7 0,-1-7-180,-1-33 965,11-8-875,2-38 45,22-25 0,10-6-45,8-9-108,-11 4 1,2-2 107,33-17 219,-34-2-219,6 34 0,6-4 0,9-33 0,-1-1-90,-10 26 0,1-2 0,10-13 0,6-6 0,-10 12 90,-1-7-1063,18-14 1063,-53 86 90,-21 36-90,5-3 180,-20 37 0,-5 8-180,-4-1 60,15-11 0,-1 12 0,1-10-60,4-23 0,1 1 30,5 15 0,0 10 0,2-9 60,-19 29-135,17-6 0,5-2-45,2-15 0,-9 21-90,20-68 376,2-13-466,2-18 180,30-43 0,-16 17 135,6-19 0,2-4 45,2 0 45,-3-7 0,-1-1-135,5 1 45,-4 15 0,-1 4-45,-6 13 1335,6 0-1335,-22 50-90,-22 65 90,6-20 0,-10 18 0,-4 0-89,1-18 89,5 11 0,3-4 179,8-28 91,-9 38-270,20-65 1336,12 4-1246,17-25 90,42-20-90,-16-4-135,-7 1 0,-1-1 45,8-10-135,14-18 0,-1-3-45,-12 8-45,10-19 1,-9 1-46,-36 32 180,-8-29 0,-27 69 180,-32 17 0,-3 12 360,11 19-1877,-22 13 1,4 4 1336,37-5 90,32 38 0,45-74 0,9-8 0,8-4 0,-5-11 0,0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1.285"/>
    </inkml:context>
    <inkml:brush xml:id="br0">
      <inkml:brushProperty name="width" value="0.06" units="cm"/>
      <inkml:brushProperty name="height" value="0.06" units="cm"/>
      <inkml:brushProperty name="color" value="#004F8B"/>
    </inkml:brush>
  </inkml:definitions>
  <inkml:trace contextRef="#ctx0" brushRef="#br0">863 0 7263,'-11'40'629,"9"-12"-269,-9-3 0,1-21-90,7 22 0,-18-24-90,18 7 0,-18-9-90,7 0 89,-20 8 1,-36 2 0,4 1 0,-6 13 0,-3 2-550,-20 2 505,18 30 0,4 6 45,-4-2 0,43 0 0,10 1-360,13-19 135,48-13 0,14-9 135,2-20-225,29-5 0,1-5 135,-22-13-1770,3 10 1,-5 3 1769,-27-1 359,10 27-359,-52-6 405,-30 25 0,-8 5-675,-5-3-132,-19 3 1,0-4 491,16-8-855,-11-18 1,1-5 224,15 2-1242,-37-18 1782,96-1 0,-2-10 0,28 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1.501"/>
    </inkml:context>
    <inkml:brush xml:id="br0">
      <inkml:brushProperty name="width" value="0.06" units="cm"/>
      <inkml:brushProperty name="height" value="0.06" units="cm"/>
      <inkml:brushProperty name="color" value="#004F8B"/>
    </inkml:brush>
  </inkml:definitions>
  <inkml:trace contextRef="#ctx0" brushRef="#br0">72 115 7533,'-24'-37'449,"11"15"-179,-8-3 90,18 14-270,-8 1 1169,11 1-989,0 9 180,0 9 90,22 52-450,-6-20 89,1 18 1,0 3-180,7 4-60,-11 3 0,-1 15 0,-2-9-279,-2-17 0,0 0-51,0 22 0,0 9 1,-3-11 74,-5-24 0,0-4-899,5 21 0,1-5 1214,-4-11 0,20-5 0,-9-50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1.935"/>
    </inkml:context>
    <inkml:brush xml:id="br0">
      <inkml:brushProperty name="width" value="0.06" units="cm"/>
      <inkml:brushProperty name="height" value="0.06" units="cm"/>
      <inkml:brushProperty name="color" value="#004F8B"/>
    </inkml:brush>
  </inkml:definitions>
  <inkml:trace contextRef="#ctx0" brushRef="#br0">264 1 9781,'-24'48'720,"0"-1"-900,0-1 270,0 28-450,0-11-1096,-11 28 1456,19-32 0,-16 6 317,19-16-317,-11 6-90,11-23 210,2-5-120,11-19 90,32-41 270,-3 16-180,19-27 89,-3 25 91,-7 8 450,42-6-990,-24 15 0,0 1 0,-1 2-90,1 10-1079,24 17 989,-43-16-809,9 13 539,-20-23-239,9-11 869,-22-3 0,-2-15 0,-11-9 0,0 4 0,0-6 0,0 2 0,-11 6 0,9-16 0,-9 14 1889,0 5-1440,9 19 721,-9 8 629,11 68-1440,11 25-404,-10-42 0,0 1-180,3 5 1,3-9-258,4-16 482,-9 4-5001,30-26 5001,-26-1 0,15-18 0,-21-1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2.051"/>
    </inkml:context>
    <inkml:brush xml:id="br0">
      <inkml:brushProperty name="width" value="0.06" units="cm"/>
      <inkml:brushProperty name="height" value="0.06" units="cm"/>
      <inkml:brushProperty name="color" value="#004F8B"/>
    </inkml:brush>
  </inkml:definitions>
  <inkml:trace contextRef="#ctx0" brushRef="#br0">96 0 7533,'-27'0'449,"6"0"-269,10 8 0,9-6-450,-20 6 180,20-8 270,-9 0-180,11 0 0,11 9 0,2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2.418"/>
    </inkml:context>
    <inkml:brush xml:id="br0">
      <inkml:brushProperty name="width" value="0.06" units="cm"/>
      <inkml:brushProperty name="height" value="0.06" units="cm"/>
      <inkml:brushProperty name="color" value="#004F8B"/>
    </inkml:brush>
  </inkml:definitions>
  <inkml:trace contextRef="#ctx0" brushRef="#br0">1 78 7443,'0'21'989,"0"4"-359,0-23-270,0 15-1,0-7 91,10 10-90,-7 16-450,18-5 90,-13 23 0,-3 6-90,19 12 45,-15 8 0,-4 0-767,5-4 812,-10 15-810,0-44 271,11-18-811,-8-10 721,18-11-451,-8-50 1080,1 15 0,-2-43 0,-3-8 0,-6 11 0,6-23 0,3-4 225,-6 36 0,1 4-632,5-2 0,0 2 857,1-26-91,-2 44-269,-11 15 810,0 2-360,0 10-181,0 9 541,0 9-540,0 10 269,11 19-629,-9 2 180,9 7 90,0-10-90,-9 10 0,9-7 1626,-11 15-2525,11 10 359,-9-4-180,9 13 0,0 2 450,-9 0-854,3-3 0,1-4 458,5-18 0,2-4 0,11-20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2.735"/>
    </inkml:context>
    <inkml:brush xml:id="br0">
      <inkml:brushProperty name="width" value="0.06" units="cm"/>
      <inkml:brushProperty name="height" value="0.06" units="cm"/>
      <inkml:brushProperty name="color" value="#004F8B"/>
    </inkml:brush>
  </inkml:definitions>
  <inkml:trace contextRef="#ctx0" brushRef="#br0">25 192 7533,'-14'30'449,"4"-11"-179,10-3 0,0-5-90,0-1-90,10 7 540,4-6-361,9-1-448,33-1 89,-2-35 270,28 3-270,-31-32 90,-6 24 179,-32-14-89,-2 24-90,-11-7 0,0 9 270,0 1-270,-11-1 90,-2-1 0,0 10 90,-19 1 180,-6 18-270,-1 10 270,-17 44-360,40-16-212,-6 25 302,22-34 0,0 8-1529,43 36 1349,-22-33-1215,30-13 1,7-11 405,1-25-792,34-19 1691,-24-19 0,-18-10 0,8-9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3.017"/>
    </inkml:context>
    <inkml:brush xml:id="br0">
      <inkml:brushProperty name="width" value="0.06" units="cm"/>
      <inkml:brushProperty name="height" value="0.06" units="cm"/>
      <inkml:brushProperty name="color" value="#004F8B"/>
    </inkml:brush>
  </inkml:definitions>
  <inkml:trace contextRef="#ctx0" brushRef="#br0">37 1170 7533,'14'-38'-990,"7"8"810,-18 3 0,7 16 1170,-10-6-450,0 15-91,0-15 541,0 15-630,-10-7 359,-4 9-539,1 9 90,-8 27-90,18-2 90,-18 63-90,18-48-225,7 8 0,3-1-135,-2-9-90,27 33 180,-19-57-90,11 11 450,0-40-90,21-73 90,-26-9-1697,-1 2 1,-4-4 1561,-12 29 0,-4 2-45,2-10 0,0 1-189,0 15 0,0 0 234,1-3 0,-2-2 0,-4-3 0,-1 0-45,6 5 0,-2-4-30,-8-9 0,-2-8 0,2 8-105,7 11 0,0 4-810,-8-27 1,1 21 674,10 53 947,0 53 1,11-3 0,2 12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3.868"/>
    </inkml:context>
    <inkml:brush xml:id="br0">
      <inkml:brushProperty name="width" value="0.06" units="cm"/>
      <inkml:brushProperty name="height" value="0.06" units="cm"/>
      <inkml:brushProperty name="color" value="#004F8B"/>
    </inkml:brush>
  </inkml:definitions>
  <inkml:trace contextRef="#ctx0" brushRef="#br0">48 287 7533,'0'-55'-180,"-10"-4"90,7 17 90,-18 0 0,18 40 809,-8 2-449,11 11-90,0 8 719,0 59-809,0-28-180,4 2 0,3 4 270,17 36 90,13-17-540,-10-1-90,15-39 180,-26-32-90,30-65 1,-20 3 134,-2-12 0,-2-1-135,-6 4 90,-4 8 0,-3 6 90,-9 27-180,11 2 180,-9 46 180,19 28 0,1 7-180,-14 7 269,22 21 1,4-1-270,-16-22 360,14-5 0,3-6 90,-6-27-180,16-6-1,-21-36-89,0-19 405,-10-21 0,-4-6-405,4-11-1,-6-13 1,-6 2-180,-12 29 135,5 3 0,-4 4-1304,-15 17-3059,-10-19 3419,18 40 809,-6 22 0,33 14 0,2 24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4.157"/>
    </inkml:context>
    <inkml:brush xml:id="br0">
      <inkml:brushProperty name="width" value="0.06" units="cm"/>
      <inkml:brushProperty name="height" value="0.06" units="cm"/>
      <inkml:brushProperty name="color" value="#004F8B"/>
    </inkml:brush>
  </inkml:definitions>
  <inkml:trace contextRef="#ctx0" brushRef="#br0">147 275 7533,'-11'-11'2069,"9"-6"-1620,-9 15 271,11-15-270,0 7-91,0-18 271,11-10-450,13 6 270,45-29-270,-24 44-405,21-7 0,-2 6 225,-24 24-540,17 9 0,-4 6 450,-24 15-360,-14 24 1,-6 3 269,-1-11 315,-30 10 0,-9-1-135,-1-8 494,-41-9 1,-9-6-225,2-4-704,0-12 0,3-10 254,24-21 203,-14-26-922,51 1-1530,48-55 1080,24 55 0,8 4 1029,-19-4 0,1 1 1,26 4-1,-3 5 0,-19-6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2.686"/>
    </inkml:context>
    <inkml:brush xml:id="br0">
      <inkml:brushProperty name="width" value="0.06" units="cm"/>
      <inkml:brushProperty name="height" value="0.06" units="cm"/>
      <inkml:brushProperty name="color" value="#004F8B"/>
    </inkml:brush>
  </inkml:definitions>
  <inkml:trace contextRef="#ctx0" brushRef="#br0">49 343 6453,'-13'-11'90,"2"2"0,11 9 0,0 0-90,-11-8 90,9 6-180,-9-6 180,11 8 720,0 0-720,0 8 89,0-6 91,0 6-180,0 1 90,0 1-90,11 1 0,2 15 0,0-22-180,9 30 90,-20-30 90,30 13 0,-27-17 0,27 0-90,-18 0-90,-1-9 90,8-27-270,-18 3-180,29-47 270,-27 35-809,27-44 719,-29 53-449,8-16 719,-1 33 0,4-1 0,9 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4.402"/>
    </inkml:context>
    <inkml:brush xml:id="br0">
      <inkml:brushProperty name="width" value="0.06" units="cm"/>
      <inkml:brushProperty name="height" value="0.06" units="cm"/>
      <inkml:brushProperty name="color" value="#004F8B"/>
    </inkml:brush>
  </inkml:definitions>
  <inkml:trace contextRef="#ctx0" brushRef="#br0">1 398 7533,'26'0'0,"6"0"0,-29 0 629,18 9-179,-18-7-90,8 15-180,-1-6 359,-7 8 91,8 8-270,-11 3 270,0 41-541,0-25 91,0 27 270,0-27-90,0-22 360,0 9-271,0-31 1,0-27-450,-11-9-90,9-33 0,1-7 90,-9-3-720,18-12 1,5 3 629,-8 27-1394,25-12 0,4 3 134,-13 26 540,26-5 1,5 7 360,-7 28 449,46-5 0,-51 34 0,5 3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4.818"/>
    </inkml:context>
    <inkml:brush xml:id="br0">
      <inkml:brushProperty name="width" value="0.06" units="cm"/>
      <inkml:brushProperty name="height" value="0.06" units="cm"/>
      <inkml:brushProperty name="color" value="#004F8B"/>
    </inkml:brush>
  </inkml:definitions>
  <inkml:trace contextRef="#ctx0" brushRef="#br0">1 56 7533,'10'-21'719,"-7"-4"-539,8 23 270,-11-6-90,10 8-90,-7 0-91,18 8 451,-18 3-180,8 25 0,-11 4-316,15 27 1,2 7 45,-9 21 225,13-3 0,0 3-225,-19-34 0,-1-3-1170,10 10 1,-1-3-109,-7 7 828,18-21-90,3-60-359,-8-10 89,27-19-90,-17-36-179,22 11 584,-2-16 0,-1-1 315,3 13 0,3-22 0,-4 5 0,-17 41 90,15-43 0,-32 73 990,-2-4-721,-22 34 541,-13 21 179,-24 47-1336,-2-19 392,25-21 0,2-2 45,-12-3 224,7 8 1,0 1-135,-4 2-90,-8 3 0,3-2 0,18-19 0,-13 12-1,32-26-269,0-1-359,11 2 539,2-10-360,43-10 1265,-13-10-2973,47-26 1798,-26 12-2699,19-20 2879,-33 23 0,6-7 0,-18 9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5.285"/>
    </inkml:context>
    <inkml:brush xml:id="br0">
      <inkml:brushProperty name="width" value="0.06" units="cm"/>
      <inkml:brushProperty name="height" value="0.06" units="cm"/>
      <inkml:brushProperty name="color" value="#004F8B"/>
    </inkml:brush>
  </inkml:definitions>
  <inkml:trace contextRef="#ctx0" brushRef="#br0">0 399 10141,'24'11'720,"0"-11"-540,0-19-270,0-2 90,0-15 0,0 6 180,0 1 269,11-32-269,-19 25-360,5-27 180,-21 33-269,-21 11 179,5 11 180,-40 59 89,27-22-89,8 34 0,7 5 0,3-15-360,13 14 1,7-3-1,4-27-450,33 33 360,-7-58-944,22-15 0,1-10 764,-9-21-286,16-5 0,-7-4 826,-41-10 0,43-11 0,-38 1 0,1 27 0,-6-25 0,-21 40 450,11-7-270,-8 27 1799,7 45-1350,-10-14-45,0 21 1,0 1-225,0-22-90,0 39 1022,0-39-32,0 8-900,0-9-181,0-10 91,0-10 90,11-18-990,2-26 630,1 1-495,6-22 1,2-2 314,8 5-1664,2-10 0,5 3 405,13 16 1378,9-3 0,-11 13 0,0 13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5.567"/>
    </inkml:context>
    <inkml:brush xml:id="br0">
      <inkml:brushProperty name="width" value="0.06" units="cm"/>
      <inkml:brushProperty name="height" value="0.06" units="cm"/>
      <inkml:brushProperty name="color" value="#004F8B"/>
    </inkml:brush>
  </inkml:definitions>
  <inkml:trace contextRef="#ctx0" brushRef="#br0">312 1 10141,'-24'0'1709,"0"0"-1349,0 0 0,0 8 90,11 3-91,-19-1 1,16 7-360,-19-7 180,0 26 0,9-13-180,-9 56-90,22-50 270,2 41-990,22-49 1,24 23 539,-6-21-360,37 31 360,-47-31 990,13 38-540,-32-35 360,-21 51-360,5-49-2249,-19 33 1709,22-48 360,-9 12 0,9-23 0,-11 7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6.570"/>
    </inkml:context>
    <inkml:brush xml:id="br0">
      <inkml:brushProperty name="width" value="0.06" units="cm"/>
      <inkml:brushProperty name="height" value="0.06" units="cm"/>
      <inkml:brushProperty name="color" value="#004F8B"/>
    </inkml:brush>
  </inkml:definitions>
  <inkml:trace contextRef="#ctx0" brushRef="#br0">49 58 7443,'-10'-21'90,"7"4"180,-8 8-91,1 7-89,7-6 90,-8 8 0,11 0 0,0 0-180,0 8 90,0 11 90,0 11 0,0 16-90,0 3-90,0 16 90,0-15 0,0 1 90,11 34-1652,3 13 1,7-2 1651,19-15-1138,-2-9 0,4-14 509,0-47 89,14-42 0,-3-16 180,-15-16 180,7-19 0,-3-6 0,-26 37 0,-5-1 0,6-17 0,1-1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6.702"/>
    </inkml:context>
    <inkml:brush xml:id="br0">
      <inkml:brushProperty name="width" value="0.06" units="cm"/>
      <inkml:brushProperty name="height" value="0.06" units="cm"/>
      <inkml:brushProperty name="color" value="#004F8B"/>
    </inkml:brush>
  </inkml:definitions>
  <inkml:trace contextRef="#ctx0" brushRef="#br0">168 0 7533,'-51'0'-90,"6"0"90,21 0 180,0 0-180,11 0 0,2 0-270,11 9 90,0-7 0,11 15-540,2-6 720,11-1 0,0 7 0,0-7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7.001"/>
    </inkml:context>
    <inkml:brush xml:id="br0">
      <inkml:brushProperty name="width" value="0.06" units="cm"/>
      <inkml:brushProperty name="height" value="0.06" units="cm"/>
      <inkml:brushProperty name="color" value="#004F8B"/>
    </inkml:brush>
  </inkml:definitions>
  <inkml:trace contextRef="#ctx0" brushRef="#br0">1 20 7533,'0'21'0,"0"4"-180,0-14 90,0 8 90,0 0 0,10 0 719,-7 0-359,7 8 360,1 37-540,-8-27-90,18 50 90,-18-62-1,18 29-89,-18-42 270,18-20-180,-18-15-315,7-35 0,1-7 135,-8 0-180,12 1 0,2 3 91,-12 12-451,38 3 540,-28 33-90,20 7 180,-11 33-180,-11 11 90,9 3-90,-9 13-90,0-5 0,19 16 180,-16-14 0,25-13 0,6-5 0,1-7 0,43 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7.367"/>
    </inkml:context>
    <inkml:brush xml:id="br0">
      <inkml:brushProperty name="width" value="0.06" units="cm"/>
      <inkml:brushProperty name="height" value="0.06" units="cm"/>
      <inkml:brushProperty name="color" value="#004F8B"/>
    </inkml:brush>
  </inkml:definitions>
  <inkml:trace contextRef="#ctx0" brushRef="#br0">48 931 7533,'-24'59'719,"11"-12"-719,2-20 360,11 9-90,0-22 0,0 12 90,0-35-270,11-10-360,2-36 270,22-23-180,-22 22 0,0-2 225,9 10 0,2-3 344,-8-12 1,-1-9 0,2 5-1261,8-2 1,0 2 915,0-23 0,-2 3 45,-5 33 0,-1 9 90,7-4-90,-11 3 180,8 16-450,-7 11 180,-1 11 90,8 16 90,-8 11-2786,33 70 2696,-17-20-46,-12-13 1,1 6-85,9 19 0,-1-1-5,-16-28 0,1 2-1097,12 22 1,6 11-1,-4-12 1052,5 21-360,-8-28 1,1-4-955,1-9 1404,-11-23 0,-2 3 0,-11-16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7.534"/>
    </inkml:context>
    <inkml:brush xml:id="br0">
      <inkml:brushProperty name="width" value="0.06" units="cm"/>
      <inkml:brushProperty name="height" value="0.06" units="cm"/>
      <inkml:brushProperty name="color" value="#004F8B"/>
    </inkml:brush>
  </inkml:definitions>
  <inkml:trace contextRef="#ctx0" brushRef="#br0">1 115 9152,'34'-10'-90,"4"-8"-1349,9 8 539,12-1 450,2-6-186,11 7 0,11-10 0,2 2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7.735"/>
    </inkml:context>
    <inkml:brush xml:id="br0">
      <inkml:brushProperty name="width" value="0.06" units="cm"/>
      <inkml:brushProperty name="height" value="0.06" units="cm"/>
      <inkml:brushProperty name="color" value="#004F8B"/>
    </inkml:brush>
  </inkml:definitions>
  <inkml:trace contextRef="#ctx0" brushRef="#br0">72 38 7533,'-13'-11'0,"2"-6"539,1 15-359,7-6-180,-18 8 90,18 8 1259,-8 37-1079,11-1 45,4 8 0,3 3-45,6 20-450,-2-8 0,0 14 0,2-10-495,0-23 1,1 1-46,1 32 1,1 13-1,-2-18 573,2-10 0,0-7 0,0-4 0,-3-17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3.252"/>
    </inkml:context>
    <inkml:brush xml:id="br0">
      <inkml:brushProperty name="width" value="0.06" units="cm"/>
      <inkml:brushProperty name="height" value="0.06" units="cm"/>
      <inkml:brushProperty name="color" value="#004F8B"/>
    </inkml:brush>
  </inkml:definitions>
  <inkml:trace contextRef="#ctx0" brushRef="#br0">1 39 6723,'0'-22'540,"0"6"-450,0 16 360,0 0-361,0 8 91,0 3-90,0 8 0,0 0 90,0 8-270,0-5 450,0 39-450,0-25 0,0 35-90,0-39 90,0 12-90,0-22 90,0-4 90,0-18-179,0-27 89,10 4 90,4-39 0,-1 28-360,8-29 360,-7 32 360,10-13-181,0 22 91,0 3-270,0 19 90,10 28-180,-18 4 180,16 31-90,-29-29-719,29 35 359,-27-44-540,16 11 541,-21-27 359,11-1 0,-8-6 0,7 7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7.884"/>
    </inkml:context>
    <inkml:brush xml:id="br0">
      <inkml:brushProperty name="width" value="0.06" units="cm"/>
      <inkml:brushProperty name="height" value="0.06" units="cm"/>
      <inkml:brushProperty name="color" value="#004F8B"/>
    </inkml:brush>
  </inkml:definitions>
  <inkml:trace contextRef="#ctx0" brushRef="#br0">48 18 7533,'-26'0'2069,"4"0"-990,22 0 0,0 0-809,11 9 90,13-7-180,3 16-1799,39-16 1349,-13 6 180,19-8-1889,-13 0 1979,-8-7 0,-1-3 0,1-3 0,37-14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33:48.085"/>
    </inkml:context>
    <inkml:brush xml:id="br0">
      <inkml:brushProperty name="width" value="0.06" units="cm"/>
      <inkml:brushProperty name="height" value="0.06" units="cm"/>
      <inkml:brushProperty name="color" value="#004F8B"/>
    </inkml:brush>
  </inkml:definitions>
  <inkml:trace contextRef="#ctx0" brushRef="#br0">25 153 10141,'-14'-9'2699,"4"7"-2160,10-7-179,0 9 0,21-8-180,5 6 270,33-15-91,-8 15-1124,19-10 1,3-1 674,7 9-1199,-14-4 0,11-2 0,-9 2-900,19 6 2189,-28-5 0,-3-3 0,0-1 0,-19-8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2:21.617"/>
    </inkml:context>
    <inkml:brush xml:id="br0">
      <inkml:brushProperty name="width" value="0.08" units="cm"/>
      <inkml:brushProperty name="height" value="0.08" units="cm"/>
      <inkml:brushProperty name="color" value="#004F8B"/>
    </inkml:brush>
  </inkml:definitions>
  <inkml:trace contextRef="#ctx0" brushRef="#br0">0 247 6771,'11'11'-15,"13"-3"109,3-8-69,39 0-10,-34 0 85,35 9-187,-19-7 91,2 15 75,-13-15-144,17 23 61,-14-3-12,21 7-215,19 7 180,-16-14-638,21 4 1,8 0 618,-38-13 1,7 0 61,15 1 0,21 3 0,9 0 0,-4-1 0,-17-2 21,-16-4 1,-10-1 0,10-1-20,7 0 0,14 1 0,7-1 0,-1 0 0,-7-2 0,-16 0-715,14 0 1,-3-4 765,5-4 0,15-3 0,-1-1 0,-14 2-45,-3 2 0,2-1 18,-12-3 0,13-3 0,5-2 0,-4 2 0,-13 2-18,20 4 0,-2 0-18,-22-4 0,10-2 0,3-2 0,-3 2 0,-10 3 63,26 3 0,-1 1-45,-14-4 0,10-4 0,1 0 0,-10 3-889,-11 2 1,-6 2 0,3-2 888,18-3 0,3-1 0,1-1-30,-3 1 0,1 0 0,-1-1-351,0 1 0,0 0 1,4-2 380,-10 1 0,3-2 0,1 0 0,-2-1 0,-8 2 0,-2 0 0,0-1 0,1-2 44,5-3 1,2-2 0,-2-1 0,-6 2-45,-6 0 0,-5 1 0,7-1 112,13-3 0,8-3 1,1 0-1,-5 4 38,-1 3 0,-4 4 0,2-1-120,5-2 0,2-1 0,5 3-53,-5 7 1,7 1-1,-4 4 1,-14 1-23,-9 4 0,-2 2 45,27-2 0,11-1 0,-20 4 113,-5 13-113,-17-14 0,-3 0 0,-12 12 0,16-6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2:27.867"/>
    </inkml:context>
    <inkml:brush xml:id="br0">
      <inkml:brushProperty name="width" value="0.06" units="cm"/>
      <inkml:brushProperty name="height" value="0.06" units="cm"/>
      <inkml:brushProperty name="color" value="#004F8B"/>
    </inkml:brush>
  </inkml:definitions>
  <inkml:trace contextRef="#ctx0" brushRef="#br0">1 1243 7533,'24'-30'-450,"0"3"270,-11 16 180,-2-14-270,-11 21 180,0-22-90,0 16 0,0-1 270,-11-6-269,-2 15 179,-1-14 0,4 13-90,10-5 90,0 8 179,0 0-179,10 8 270,4 20-270,-1-5 90,8 13-90,-18-9 0,7-6 0,-10 15 90,11 44-180,-8-12-1011,0-2 1,1 14-1,-1-6 1056,-3-8 0,0 5 45,6 12 0,2 16 0,2 1 0,-2-11-385,-1 9 0,5 1 349,3-27 0,5 11 0,2 2 0,0-4 0,-2-12 36,1 13 0,5-6-23,7-10 1,8 6 0,2-2-1,-5-13 23,-2-9 0,2-5 0,15 5 0,7 3 0,-5-9 0,28 11 0,-4-15 0,18 2 0,-10-4 0,-23-10 0,3-2-23,16 1 1,19 2 0,0-1-1,-14-7-22,-7-4 0,1-7 0,4-4 0,15-3 0,1-2 0,-13-3-502,4-3 1,-3-9 523,-18-3 1,7-6-1,-2-2 1,-9 1 22,6-4 0,-7-8 120,-2-13 0,0-12 0,-3 1-90,-14 11 0,-2 0 0,-2-8-211,3-18 1,0-11-1,-2-2 1,-5 7 240,-5 12 0,-3 4 0,-6-8-15,-5-15 0,-5-12 0,-5 1 0,-6 16 582,-9 10 0,-8 2-567,-9-16 0,-7-9 0,0 11-15,3 22 0,-6 1 0,-7 2 0,-8-9 0,-6-1 0,-1 3-68,-3 3 1,-3 1-1,-1 1 1,1 1-297,1 1 1,0 0 0,-1 1-1,-1 1 296,0 0 1,-1 1 0,-2 1-1,-3 2-45,-11-1 1,-5 1 0,1 3-1,7 4 215,11 7 1,6 3 0,-10-2-148,-10-5 0,-14-6 0,-5-1 0,6 5 0,13 11 0,-4 0 0,0 12-45,-6 9 0,-16 3 0,1 5 0,18 9 0,17 11 1,4 12-1,-6 13 0,-10 13 0,2 5 0,17-2-40,11 9 0,10 5 85,-3 2 0,-2 7 0,5-4 0,2 4 0,5-2 0,1 2 0,0 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2:40.834"/>
    </inkml:context>
    <inkml:brush xml:id="br0">
      <inkml:brushProperty name="width" value="0.08" units="cm"/>
      <inkml:brushProperty name="height" value="0.08" units="cm"/>
      <inkml:brushProperty name="color" value="#004F8B"/>
    </inkml:brush>
  </inkml:definitions>
  <inkml:trace contextRef="#ctx0" brushRef="#br0">1222 760 23173,'0'-21'-8888,"-10"5"8865,-4 7 1739,-31-10-66,16-10-1636,-48-10 353,29 9 1,0-3-184,-3 3 0,-2-1-277,-9-6 1,-4-2 1140,-13-9 0,-2-3-612,9 6 0,0-1-387,-6-3 1,-1 1-288,6 4 1,11 6 524,16 6-187,-18 7 0,62 33 1,-9 3-1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2:46.500"/>
    </inkml:context>
    <inkml:brush xml:id="br0">
      <inkml:brushProperty name="width" value="0.08" units="cm"/>
      <inkml:brushProperty name="height" value="0.08" units="cm"/>
      <inkml:brushProperty name="color" value="#004F8B"/>
    </inkml:brush>
  </inkml:definitions>
  <inkml:trace contextRef="#ctx0" brushRef="#br0">1774 1388 23713,'14'-30'-9768,"-4"3"6784,-10 8 2043,0-9 196,0-1 99,0-18 185,0 7 254,-10-23-569,-14 14 0,-8-3 1049,-13-23 0,-9-5 189,0 12 0,-7-4 0,-2 1-121,11 15 1,-1-1 0,-2 1 0,-4 3 102,-6 1 1,-3 2 0,-3 4 0,1 3 275,-14-5 1,-1 6 0,-4 7-469,14 11 0,-4 5 0,2 3 0,4 3 0,-26 1 0,4 5 0,27 4 0,-1 0 0,1 1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3:06.599"/>
    </inkml:context>
    <inkml:brush xml:id="br0">
      <inkml:brushProperty name="width" value="0.08" units="cm"/>
      <inkml:brushProperty name="height" value="0.08" units="cm"/>
      <inkml:brushProperty name="color" value="#004F8B"/>
    </inkml:brush>
  </inkml:definitions>
  <inkml:trace contextRef="#ctx0" brushRef="#br0">1 75 20963,'0'11'-6948,"0"-2"4633,0-9 4630,0 0-925,0-9-2780,0 7 398,0-7 248,11 9 744,-9 0 1736,9 0 1,-11-8-3474,11 6 1373,-9-15 57,19 15 1843,-18-7-2113,18 9 577,-18-8-2334,8 6 1952,-11-7 382,10 9 364,4 0 1680,-1 0-1843,19 0 2112,-27 0-2313,27 0 2334,-18 0-1951,10 0 1354,-11 0-1737,40 18 611,-42-14-27,53 21 15,-48-23-355,18 15 207,-10-15-272,21 7 286,-26-9-465,56 0-612,-43-9-496,58-1 289,-37-10 471,4 14 0,-2 2-246,-7-5 455,17 12 0,1 3-63,-19-4 334,13 11 1,3 0 270,4-9-43,-5 5 1,1-1 107,6-8-270,8-4 0,0-1-172,-2 3-54,13-15 0,2 0-544,-5 11 294,0-12 0,-2 2-623,-11 14 714,-22-3 0,1 2 61,1 13 0,-3 5 723,23 17-502,-19-9 0,-2 3 0,8 20 0,-11-8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3:22.719"/>
    </inkml:context>
    <inkml:brush xml:id="br0">
      <inkml:brushProperty name="width" value="0.08" units="cm"/>
      <inkml:brushProperty name="height" value="0.08" units="cm"/>
      <inkml:brushProperty name="color" value="#004F8B"/>
    </inkml:brush>
  </inkml:definitions>
  <inkml:trace contextRef="#ctx0" brushRef="#br0">768 689 22488,'0'40'-6747,"0"4"4948,0 3 945,0-5 521,0 21-9,0 3 98,0-5 61,0 21-1099,0-14 1282,0-18 0,0 3 0,-11-31-453,8 13 336,-7-13-334,10 5 451,10-8 695,25 17 391,-6-13 108,48 30 192,-34-39 751,47 20-289,-47-32-35,45-10-754,-45-30-1632,26-30-460,-32-1 169,-7-22 0,-4-2-880,-7 9 1064,-6 16 1,3-10-1,-3 15-1401,0 3 1258,-1 6 1,0 3-630,2 9 829,-25-30 740,-5 29 596,-38-9 1,-12-1 126,30 20 1,-5-2-1406,-30-16 1,-14-7 0,7 7 1452,13 10 0,2 2-299,7-1 0,-3-2 0,1 8 152,-11 6 0,2 7 240,11 3 1,-2 7-393,-19 9 1,-1 12-668,9 14 1,5 9 0,12 4-1,6 6 1,6 9 0,0 0-1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5:43:33.322"/>
    </inkml:context>
    <inkml:brush xml:id="br0">
      <inkml:brushProperty name="width" value="0.06" units="cm"/>
      <inkml:brushProperty name="height" value="0.06" units="cm"/>
      <inkml:brushProperty name="color" value="#004F8B"/>
    </inkml:brush>
  </inkml:definitions>
  <inkml:trace contextRef="#ctx0" brushRef="#br0">1726 609 7533,'31'-46'-1529,"-23"13"1349,24 6 270,-32 10 90,0 15-180,0-14 0,11 14 0,-8-15 0,18 15 0,-8-16 0,43 8 89,-24-1-89,67 3 90,-54 8-90,4 4 0,3 0 90,23-2-45,6 20 0,8 7 0,-5-3 0,0 1-1676,4 3 0,-3 1 1631,-13 2 0,-8-5 0,-3-7-181,-17 1 1,2 1 180,42 8-30,-36-11 1,5-2-16,35 3 0,-2-6 45,3-2-1101,-3-4 0,-5-1 1101,-29-8 3,10 0 0,1 0-3,5 0-204,-3-8 0,-2-1 384,-11-4-319,6-7 0,-4-4 139,-21 1 0,11 0 0,3 1 0,-1 1 0,12 3 0,1 1 0,1-5 0,24 8 0,-3 1 0,-31-6 0,12 13 0,1 1 0,-14-11 746,3 6 1,0 0-747,2-11 1200,-1 7 0,-2 1-1200,-2-6 45,23-3 0,3 0-135,-10-4 135,25-1 0,-2 1-45,-30 5 0,14 2 0,2 2 0,-6 5 0,-4-5 0,0 0 0,9 5 0,-14-7 0,-1 1 0,7 6 0,3-5 0,0 0 0,0 4 45,7 0 0,-1-1-45,-6-5 0,11 9 0,-1 1 0,-18-10 45,8 13 0,0 1-45,-16-11 45,2 13 0,6 3-45,-3-4 0,1 0 0,12 3 0,1 2-562,-13-1 1,-2 0 516,-9-1 0,-1 2-403,8 7 0,-1 0 448,28-3-302,5 7 1,-2 1 301,-13-11 0,14 7 0,-2-1 0,-23-6 0,18 3 0,1-1 0,-11-4-338,0 3 1,2 2 337,6 6 0,-6 2 0,-2 1 0,0-1-45,-17-1 0,2 1 1573,36 6-1528,-43-9 0,1 1 0,3 3 0,2 0-45,7 0 0,-1 0 135,18 6-135,-12-3 0,-1 2 45,3 11-45,2-4 1,-1 3 44,-9 13 0,13 1 0,4 3-45,-32-11 0,-1 1 278,24 12 0,1 0-278,-21-10 0,-1-1 45,15 10 0,-3-3 0,8 11 0,-7 2 0,-1 0 0,-5-8-655,1 11 0,-3 2 655,-8-5 0,-2-8 0,-1 1 785,-3 9-785,10 3 0,2 1 90,6 9-45,-5 11 0,-5 1-45,-8-15 0,-9 6 0,-6 1 0,-9-9 0,7 4 0,-3 0 0,-15-4 0,11-8 0,0-2 0,-13-5-45,2 14 0,0-1 45,-5-10 0,-10 15 0,-1 0 1196,6-15-1241,-25 14 0,-4 3 45,13 9-45,-17 0 0,-2-2 2991,11-11-2946,-9-6 0,-1-2 0,7-14 0,-21 11 0,-3 0 0,8-8 0,1-5 0,-11 7 0,8-7 0,-14 9 30,14-10 0,-8 8 0,1-6-1528,-1-7 1,2-2 1497,-1 7 0,-1 0 0,-6-5 0,6-4 0,5 6-559,3-8 0,-1 0 649,-16 10-90,-6 6 0,0 1 0,-2 0 30,19-11 0,-7 7 0,6-6-75,14-9 0,1-3 45,-14 10 0,-5 0-162,-15 3 0,-3-1 162,8-3 0,-1-1 0,-9 1 0,-1 0-323,-5 9 0,7-4 323,-11-7 0,23-5 0,-10 6 0,0-2 30,12-7 0,1-2 0,-1 0 0,-4 2 0,-1 1 0,2-2 530,-20 9 0,10-7-560,5-5-90,-19 5 444,13-4 0,0-1-354,30-14 0,-4 0-413,-15 6 0,-14 3 0,-1 0 1,14-5 412,11-8 0,-2-2 45,-22 4 0,-18 1 0,-1 1 0,15-4-109,10-3 1,2-2 93,-19-1 0,-11-2 0,12 1-30,22 3 0,0-2 0,0-4 0,-12-4 0,-1 0 0,11 2 0,-6 5 0,1 0 0,-9-6 0,-7-4 0,6 2 0,1 1 0,1 0-289,11 1 0,-3-1 1,2 0 243,-22-4 0,-1-1 75,9 0 0,-5 0 0,11 1 42,18 3 1,-1-2-51,-4-3 1,-13-5-1,1-1 1,9 3 549,-2 1 0,-2-2-527,-7-2 0,-14-3 0,0-2 0,17 4-45,14 1 0,0 0 22,-18-4 1,-19-5-1,0 1 1,18 3 22,17 1 0,2 1-45,-7 0 0,-12-3 0,0-1 0,16 5 0,15 3 0,3 0 30,-19-7 0,-8-4 0,8 3-30,15 7 0,0-2 60,-28-14 0,-12-7 0,13 6-60,29 14 0,0-1 0,-29-15 0,-12-7 0,13 6 0,30 14 0,2-1 0,-24-11 0,-10-5 0,11 5 0,22 12 0,2-1 0,-11-8 0,-7-4 0,8 5-90,-22-10 120,28 8 0,-6-7 0,6 5-30,11 11 0,1-1 0,-33-31 0,4-2 90,4-1 325,28 29 0,-2-3-370,-16-22 0,2-3-45,18 14 0,0-1 1237,-21-16 0,1-1-1282,21 8 0,3 1 45,-4 1 0,2 1 0,8 8 0,1 0 0,-9-7 0,3 3 0,6-5-90,-9 8 90,11-30 90,0 32-135,12-26 0,0-2-135,-12 9 225,16-17 0,3 0-45,-6 15 45,14 1 0,5 1-135,5 1 90,1-34 0,7 48 0,-5 2 0,2 1 0,12-1-45,1-2 0,4-4 45,27-22 0,1 5-90,7 0 90,-24 31 0,-2 2 0,4-10-1090,17-4 1,1 0 1179,-19 9-538,23-1 1,4 1 447,-2 0-808,13-5 1,-2 1 717,-19 10 90,-4 5 0,13-5 0,-12 6 103,8-7-133,-10 13 0,11-2 0,-10 2 30,23-14-90,0 12 0,2 2 90,-38 9 0,2 2 45,40-13 0,3 3-90,-39 17 0,0 1 45,28-11 0,-2 2 1345,11 14-1390,5-2 0,-1 0-45,0 4 60,-6 0 0,18 0 0,-16 0-15,-37 0 0,-2 0 311,30 0 1,12 0 0,-14 0-267,17 0-30,-28 0 0,9 0 0,-9 0 75,-16 0 0,0 0-15,25 0 0,11 0 0,-11 0-30,-25 0 0,0 0 0,31 0 0,14 0 0,-11 0 0,-21 0 0,1 0 0,9 1 0,15 1 0,0 1 0,-12-1-162,-3 3 0,1 1 162,10 0 0,15 0 0,1 1 0,-15 1-263,-7 2 1,2 2 244,-8-3 0,14 2 0,5 0 0,-3 0 0,-14-1-251,15 2 1,2 2 238,-21-2 0,13 4 0,8 1 0,0 1 0,-6-1 0,-12-3 30,-1 0 0,-9-2 0,12 3-45,-7 0 0,12 3 0,9 2 0,5 2 0,0 0 0,-2-1 0,-7 0 0,-11-4 82,8 2 1,-12-2 0,1 0-1,12 4-87,-10-3 0,10 3 0,7 1 0,4 2 0,2 1 0,-1-1 0,-4 1 1,-6-3-1,-11-1-49,22 8 0,-13-3 0,-2 1 1,8 1 98,-8-4 0,6 2 0,2 0 0,1 0 0,0 1 0,-4 0 0,8 5 0,-2-1 0,-1 2 0,0 0 0,2 1 0,-9-4 0,0 0 0,1 2 0,0-1 0,1 0 0,0 0 0,3 1 0,0 0 0,0-1 0,1 1 0,-1 0 0,-1 0 0,-3 0 0,0 0 0,0 0 0,0 0 0,0 0 0,0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09.820"/>
    </inkml:context>
    <inkml:brush xml:id="br0">
      <inkml:brushProperty name="width" value="0.08" units="cm"/>
      <inkml:brushProperty name="height" value="0.08" units="cm"/>
      <inkml:brushProperty name="color" value="#004F8B"/>
    </inkml:brush>
  </inkml:definitions>
  <inkml:trace contextRef="#ctx0" brushRef="#br0">264 1 11295,'11'21'-1625,"2"29"1837,11-33-1063,0 44 1045,11-29-553,-9 15 385,20-1-208,-9 3-18,11 33 153,-11-27-229,-13 17 791,-3-17-2068,-27 2 1,-6 4 2379,6 29-535,-24-4 0,-6-2 753,4-9-1713,-16-3 1,-3-2 1526,6-2-740,1-9 1,-2-3 530,-5-3-552,-18 2 174,29-36 1257,-5-10-2004,21-9 2551,10-9-3293,4 7 1764,20-7-644,4 9-2,31 0-805,-16 0 352,48 26 72,-45-3 232,14 14 0,-4 6 417,-20 12-122,21 14 1,-1 4-845,-32 15-106,4-21 1,3 10 0,-5-7 1127,-10-14 0,-4 2-1,0 23 1,-2 12 0,-1-12 46,0-23 0,-3 0 91,-5 31 0,-3 14 0,0-14 62,2-29 0,-1 0-181,-4 27 1,-2 13 0,5-15 75,5-31 1,6-2-146,5 45 0,10-8-274,20-32-1331,21-13 0,9-10 401,12-21 717,7-1 1,18 3-1,-9 0 537,-17 0 0,-1 1-347,12 2 1,7 3 0,-10 6 0,-9 13-1,-9 5 1,-1 4 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3.670"/>
    </inkml:context>
    <inkml:brush xml:id="br0">
      <inkml:brushProperty name="width" value="0.06" units="cm"/>
      <inkml:brushProperty name="height" value="0.06" units="cm"/>
      <inkml:brushProperty name="color" value="#004F8B"/>
    </inkml:brush>
  </inkml:definitions>
  <inkml:trace contextRef="#ctx0" brushRef="#br0">72 113 7533,'13'-10'-180,"9"-7"270,-20 15-90,20-15-180,-20 15 180,9-15 0,0 15 90,-9-15-270,9 15 90,-11-15 0,0 15 360,0-6-270,0 8 180,0 0 0,-32 17 179,13 4-359,-26 9 450,11 22-270,18-27-90,-6 45 0,22-45-270,0 28 90,11-41-90,23 14 180,6-33 0,8-3-90,-2-11 180,-9-32-90,-10 28 90,15-28 0,-26 24-90,8-1 0,-13 11-90,-1 45 90,4-1-90,10 72 90,0-40 0,-11 25 180,-2-27 90,-1-15-270,-7 7 360,8-1-270,-22-6 449,-13 15-269,-3-23-270,-29 4 90,27-26 180,-6-1-1889,14-9-90,-13-17 1709,15 4 0,-13-23 0,32 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3.196"/>
    </inkml:context>
    <inkml:brush xml:id="br0">
      <inkml:brushProperty name="width" value="0.06" units="cm"/>
      <inkml:brushProperty name="height" value="0.06" units="cm"/>
      <inkml:brushProperty name="color" value="#004F8B"/>
    </inkml:brush>
  </inkml:definitions>
  <inkml:trace contextRef="#ctx0" brushRef="#br0">99 134 7533,'0'-30'0,"0"-6"-450,0 24 180,0-22 270,0 29 180,0-12-90,0 17 180,0 0-90,11 9-180,-9 10 0,9 36 90,-11-10-45,-5 6 0,-1 3-135,4 3 90,-9 9 0,0 1 0,9 0 0,-13 12 0,-2 1 0,1-8 45,3 8 0,2-2 45,0-19-90,8 1 0,6-6 0,8-27 0,23 24 0,-15-49-90,56 7 90,-54-9 0,56-9 0,-37 7-90,40-6 90,-37 8-90,55 0 90,-53 0 0,6 0 0,-1 0 0,-7 0 0,34 0 0,-58 0 0,24 0 0,-41 0 0,19 0 0,-18 0 0,8 17 0,-11-5 0,0 16 0,-11-10 0,8-7 90,-7-3 0,10 1-90,0-7 90,0 6-90,0-8 0,0 0 0,0-8 0,0 6-90,0-7 90,0 9 0,0 0-90,0-17 0,0 13 90,21-38 0,-16 27-180,27-20 270,-18 15-180,-1 10 270,-2 1 0,-11 18-180,0 1 179,0 43-89,0-8-90,0 20 180,0-27-180,0-11 90,0-7-90,0 7 0,0-15-90,0 5 90,0-25-180,0-37 180,0 1-225,0-8 1,0-3 224,0-11 0,0 4 0,0 0-90,0 5 0,0-14 180,0 51-90,0 12 270,10 16-91,4 20-89,10-5 90,21 55-180,-16-49 270,27 49-270,-29-63 180,7 28-90,-20-39 90,7 30-180,-8-30 270,-10 29-360,-6-20 90,-31 14-180,7-16 0,-18 6-180,18-7-719,-18 1 719,29-2 360,-5-18 0,21-2 0,0-8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9.712"/>
    </inkml:context>
    <inkml:brush xml:id="br0">
      <inkml:brushProperty name="width" value="0.06" units="cm"/>
      <inkml:brushProperty name="height" value="0.06" units="cm"/>
      <inkml:brushProperty name="color" value="#004F8B"/>
    </inkml:brush>
  </inkml:definitions>
  <inkml:trace contextRef="#ctx0" brushRef="#br0">48 0 7533,'-10'38'-810,"7"0"630,-18 8-493,18-6 942,-8 15-179,11 2-90,0 2 0,0 34 0,0 6 45,0-47 0,0 2-1212,0 23 0,0 10 0,0-12 1167,0 11 126,9-13 1,4-5-37,3-19-270,29 12 270,-19-52-1884,52-26 1794,-33 4-363,15-4 0,2-2 363,-3-2 263,3 6 0,-2 3-263,-14 1 210,42 2-300,-70 9 2201,25 9-2111,-41-7 1893,9 15-1893,-11-15 1467,0 7-1467,0-9 415,0 0-415,0 8 180,0-6 0,0 15-180,0-6 360,11 33-271,-9-10 181,9 38-180,0-38 0,-9 9 0,9-23-90,-11-1 90,0-9-180,0-1 0,11-18 180,2-35-180,0 8 45,-1-20 0,-2-2-135,-8 7 90,4-22 0,-1-2 90,-5 23 45,0-4 0,0 6-135,0 27 360,0-2-270,0 33 450,0 45-270,11-24-90,-9 58 0,19-62 0,3 45 0,3-45 0,18 28 90,-29-32 179,16 24-269,-29-22 180,8 21 0,-11-23 90,-32 15-270,13-15-90,-48 7-90,49-18-1259,-46-1 1079,45-9-1529,-15 0 1799,23 0 0,11-9 0,0-2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4.913"/>
    </inkml:context>
    <inkml:brush xml:id="br0">
      <inkml:brushProperty name="width" value="0.06" units="cm"/>
      <inkml:brushProperty name="height" value="0.06" units="cm"/>
      <inkml:brushProperty name="color" value="#004F8B"/>
    </inkml:brush>
  </inkml:definitions>
  <inkml:trace contextRef="#ctx0" brushRef="#br0">109 513 6453,'0'21'-90,"0"-4"180,0-17-90,11 0 90,-8-8 0,7-3-90,1-8 270,2-8-180,11-2 180,0-52-180,-10 41-45,-7-12 0,-4 0-135,-3 17 270,-21-46-180,5 48 90,-29-20-90,18 40 90,-18-4-90,29 26 90,-16 27-90,19-2 0,-1 55 0,14-43 0,13 8 0,9-2 0,18-15-45,-2 5 0,4-5 45,11-22 0,3-1 0,0-3 0,-8-11-45,8-11 0,-3-3 45,-21-1 0,34-47-90,-50 37 90,16-28 0,-29 40 0,8-12 0,-11 23 90,0 19-90,0-2-90,10 54 90,4-41-990,10 50 810,-1-61 180,1 25 0,0-32 0,0 9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5.095"/>
    </inkml:context>
    <inkml:brush xml:id="br0">
      <inkml:brushProperty name="width" value="0.06" units="cm"/>
      <inkml:brushProperty name="height" value="0.06" units="cm"/>
      <inkml:brushProperty name="color" value="#004F8B"/>
    </inkml:brush>
  </inkml:definitions>
  <inkml:trace contextRef="#ctx0" brushRef="#br0">349 1 7533,'-26'19'0,"-6"0"-630,18 0 540,-10 8 630,0-5-270,11 13-90,-8-5-91,7 7 181,-20 27-270,18-20 0,-17 8 0,2 2 90,20-6-495,-16 6 1,1-2 404,23-16 0,3 8 0,14-35 0,10-9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5.280"/>
    </inkml:context>
    <inkml:brush xml:id="br0">
      <inkml:brushProperty name="width" value="0.06" units="cm"/>
      <inkml:brushProperty name="height" value="0.06" units="cm"/>
      <inkml:brushProperty name="color" value="#004F8B"/>
    </inkml:brush>
  </inkml:definitions>
  <inkml:trace contextRef="#ctx0" brushRef="#br0">72 1 7533,'-13'10'90,"2"7"-180,11-6 90,0 16 90,0 3 0,0 8 0,0 9-1,0 9 91,0 3-225,-5 1 0,-1 5-45,4 32-939,-4-43 0,1-3 579,5 2 270,0-45-90,0-8 270,0-17 0,-11-3 0,-2-18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5.482"/>
    </inkml:context>
    <inkml:brush xml:id="br0">
      <inkml:brushProperty name="width" value="0.06" units="cm"/>
      <inkml:brushProperty name="height" value="0.06" units="cm"/>
      <inkml:brushProperty name="color" value="#004F8B"/>
    </inkml:brush>
  </inkml:definitions>
  <inkml:trace contextRef="#ctx0" brushRef="#br0">96 97 7533,'0'-30'-900,"0"11"540,11 2 181,2 15 628,0-15-179,9 15-180,-9-7 270,0 9 90,8 26-360,-18-12-180,8 73 0,-11-39-1741,-9 14 0,-4 1 1651,-3 2 0,-10-5 0,-3-3 0,-1-11 74,-26 24 1,40-66-1,-5 3 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5.698"/>
    </inkml:context>
    <inkml:brush xml:id="br0">
      <inkml:brushProperty name="width" value="0.06" units="cm"/>
      <inkml:brushProperty name="height" value="0.06" units="cm"/>
      <inkml:brushProperty name="color" value="#004F8B"/>
    </inkml:brush>
  </inkml:definitions>
  <inkml:trace contextRef="#ctx0" brushRef="#br0">48 1 7533,'-10'10'-450,"7"7"450,-8-6 270,1-1-270,7 7 90,-8-6 90,11 33 89,0-11 46,0 23 0,0 3-225,0 2-180,5 26 0,1 10 0,1-24 0,-1-3-1090,1 2 0,0-3 1225,-1-7 0,-2-9-495,-4-16 270,0-7 180,0-36 0,11-10 0,2-30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6.296"/>
    </inkml:context>
    <inkml:brush xml:id="br0">
      <inkml:brushProperty name="width" value="0.06" units="cm"/>
      <inkml:brushProperty name="height" value="0.06" units="cm"/>
      <inkml:brushProperty name="color" value="#004F8B"/>
    </inkml:brush>
  </inkml:definitions>
  <inkml:trace contextRef="#ctx0" brushRef="#br0">144 247 8432,'0'-21'180,"0"-4"-90,0 15-180,0-10 0,-11 2 90,9-2 90,-9 2-270,11-10 0,-11-2 0,-2 1 180,0 10-90,-9 11 0,20 16 180,-30 36-90,27 1 180,-7 8 0,2 1-180,10 3 90,11 40-90,-8-63-90,18 10 180,3-25-270,2-8 270,20-3-90,-30-16-180,16-3 180,-19-16-180,0 6-179,19-40 359,-27 33 0,17-33 0,-22 40 0,0-7 180,0 10-91,0 7 91,0 3 0,-11 24-180,8-3 450,-7 39-360,20-17-180,-7 28 180,18-31-180,3 4 90,3-26-270,8-2 90,-11-16-90,10-28 91,-18 11-1,5-28-180,-10 7 270,2-22 0,1 24 270,-4 1-90,-10 43-90,0 34 90,0-8 1079,22 71-809,-17-40-360,10-3 0,2-1 180,-4-9-630,22 9 450,-8-42 0,18-36 0,-19-9 0,9-32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6.446"/>
    </inkml:context>
    <inkml:brush xml:id="br0">
      <inkml:brushProperty name="width" value="0.06" units="cm"/>
      <inkml:brushProperty name="height" value="0.06" units="cm"/>
      <inkml:brushProperty name="color" value="#004F8B"/>
    </inkml:brush>
  </inkml:definitions>
  <inkml:trace contextRef="#ctx0" brushRef="#br0">72 1 7533,'-11'10'0,"9"7"0,-20-7-450,20 1 180,-20 6-90,20-15 180,-9 7-269,11-1 449,11-6 0,2 24 0,11-5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6.763"/>
    </inkml:context>
    <inkml:brush xml:id="br0">
      <inkml:brushProperty name="width" value="0.06" units="cm"/>
      <inkml:brushProperty name="height" value="0.06" units="cm"/>
      <inkml:brushProperty name="color" value="#004F8B"/>
    </inkml:brush>
  </inkml:definitions>
  <inkml:trace contextRef="#ctx0" brushRef="#br0">49 1 7533,'0'10'-270,"-11"7"0,-2-6 90,-1-1 1170,4 33-811,10-18 1,0 30 720,0 25-990,0-32 180,10 9 0,1 0-180,-6-10-270,17 7 270,-12-37-90,-7-17 180,18-8-270,-7-11 180,-1-11-90,8-7-539,-8-27 359,11 11-45,-5 0 1,-3-2 224,0-1 225,0 5 0,0 5 224,-3 20-89,1-7-180,-4 41 90,-10 11 180,0 19 0,0 27-180,0-12-540,11 36 450,-8-54 0,18 19 0,-8-35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4.037"/>
    </inkml:context>
    <inkml:brush xml:id="br0">
      <inkml:brushProperty name="width" value="0.06" units="cm"/>
      <inkml:brushProperty name="height" value="0.06" units="cm"/>
      <inkml:brushProperty name="color" value="#004F8B"/>
    </inkml:brush>
  </inkml:definitions>
  <inkml:trace contextRef="#ctx0" brushRef="#br0">264 39 7533,'-10'-11'629,"7"3"-629,-18-1 180,7 7 0,1-7-90,-8 9-90,7 0-90,-20 17-90,18-4-90,-37 40 360,45-28 0,-35 20 0,40-17-540,-7 26 450,10-18-179,0 8 179,10-36-180,25-16 360,-6-3-270,6-7 270,7-10-91,-34 15 361,46-12-360,-38 23 180,40 2-180,-27 11-990,16 7 721,-10 2 179,23 16 0,-15-13 0,13 13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7.083"/>
    </inkml:context>
    <inkml:brush xml:id="br0">
      <inkml:brushProperty name="width" value="0.06" units="cm"/>
      <inkml:brushProperty name="height" value="0.06" units="cm"/>
      <inkml:brushProperty name="color" value="#004F8B"/>
    </inkml:brush>
  </inkml:definitions>
  <inkml:trace contextRef="#ctx0" brushRef="#br0">216 79 8252,'-23'-11'720,"9"2"-450,-7 18 90,8 1-271,-11 9 91,0 1 270,-11 32-540,8-16 270,3 53-270,14-44-629,31 17 89,27-57 90,-5-1 180,13-40 91,-22 6 89,-18-7-3662,16-1 3572,-19 0-180,11-18 360,0 6-90,-10 1 270,-4-3 0,-10 37 270,-10 7-360,7 28 810,-8 18-181,11 26 2943,-10-11-2312,7 37-1924,3-37 574,3 2 270,18-36-1080,-8-10 84,33-51 1,-6 6 0,18-39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7.563"/>
    </inkml:context>
    <inkml:brush xml:id="br0">
      <inkml:brushProperty name="width" value="0.06" units="cm"/>
      <inkml:brushProperty name="height" value="0.06" units="cm"/>
      <inkml:brushProperty name="color" value="#004F8B"/>
    </inkml:brush>
  </inkml:definitions>
  <inkml:trace contextRef="#ctx0" brushRef="#br0">97 1 7533,'-24'38'90,"11"0"-270,2 0 90,0 0 719,9 8-269,-9 2 360,11 34-450,-11-9 89,10-2 1,0 1-90,-10 9-360,20 0 0,3-4 90,-6-27 0,15 28-360,0-59 1,-5-8 269,8-11 0,-3-11-180,-18-8 90,18-8 0,-18 6 90,18-15-90,-7 6 90,10 1 0,21-15 0,-26 29-90,23-19 180,-29 32 0,1-6-89,-4 8 89,-10 8 89,0 3 1,0 8-180,-10 8 540,7 3 180,-18 33-450,7-19 359,-9 28-269,9-40-270,4 4-90,10-26-539,10-1 539,4-18-900,31-27 720,-16 2-225,4-9 1,1-2 314,-5 7-180,16-49 180,-21 62 540,0-11 180,-11 28-90,-2 59 89,-11-22-359,0 22 0,0 4-270,0-9-899,0 34 989,11-57 0,-9 3 0,9-26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7.713"/>
    </inkml:context>
    <inkml:brush xml:id="br0">
      <inkml:brushProperty name="width" value="0.06" units="cm"/>
      <inkml:brushProperty name="height" value="0.06" units="cm"/>
      <inkml:brushProperty name="color" value="#004F8B"/>
    </inkml:brush>
  </inkml:definitions>
  <inkml:trace contextRef="#ctx0" brushRef="#br0">145 0 7533,'-38'0'-180,"4"9"0,20-7-180,-7 7 180,8-9 0,-1 0 90,4 0-90,10 0-179,10 0 359,-7 0 0,18 0 0,-7-9 0,10-2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7.864"/>
    </inkml:context>
    <inkml:brush xml:id="br0">
      <inkml:brushProperty name="width" value="0.06" units="cm"/>
      <inkml:brushProperty name="height" value="0.06" units="cm"/>
      <inkml:brushProperty name="color" value="#004F8B"/>
    </inkml:brush>
  </inkml:definitions>
  <inkml:trace contextRef="#ctx0" brushRef="#br0">24 0 7533,'0'30'270,"-10"13"-181,7-11-89,-8 14 0,11-7 810,0 7-360,0 11 179,0 28-539,0-5-270,0-8 1,0-1-91,0 10-90,11-17 0,0-4 180,-6-18 0,27-6 180,-19-27 0,11-26 0,0-4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8.030"/>
    </inkml:context>
    <inkml:brush xml:id="br0">
      <inkml:brushProperty name="width" value="0.06" units="cm"/>
      <inkml:brushProperty name="height" value="0.06" units="cm"/>
      <inkml:brushProperty name="color" value="#004F8B"/>
    </inkml:brush>
  </inkml:definitions>
  <inkml:trace contextRef="#ctx0" brushRef="#br0">25 0 7533,'-11'39'629,"9"-10"-809,-9 24 1,11-20 718,0 48-179,0-28-180,0 12-180,0 7-90,0-36-810,0 34 451,0-55 449,0 10 0,0-25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8.213"/>
    </inkml:context>
    <inkml:brush xml:id="br0">
      <inkml:brushProperty name="width" value="0.06" units="cm"/>
      <inkml:brushProperty name="height" value="0.06" units="cm"/>
      <inkml:brushProperty name="color" value="#004F8B"/>
    </inkml:brush>
  </inkml:definitions>
  <inkml:trace contextRef="#ctx0" brushRef="#br0">73 1 7533,'-13'29'1349,"2"-10"-1259,11 6 90,-10-12 0,7 14 179,-18 18-179,18-12 0,-7 31 270,10 10-495,0-7 0,0 5-1696,-1-13 0,2 0 1741,3 20 0,2-4 0,7 20-2035,1 0 1315,-4 0-821,-10-16 1541,11 3 0,2-31 0,11 4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0:58.629"/>
    </inkml:context>
    <inkml:brush xml:id="br0">
      <inkml:brushProperty name="width" value="0.06" units="cm"/>
      <inkml:brushProperty name="height" value="0.06" units="cm"/>
      <inkml:brushProperty name="color" value="#004F8B"/>
    </inkml:brush>
  </inkml:definitions>
  <inkml:trace contextRef="#ctx0" brushRef="#br0">49 127 7533,'-27'9'1529,"6"-7"-1169,21 7-360,0-9 90,0 0 89,10 8-179,14-6 90,3 7-899,39-9 719,-44-9-1259,63-2 1169,-53-7-1079,37-10 1079,-32 15 180,19-21 0,-37 30 809,13 13-449,-22 14 539,-8 34 1,-1 8-450,20 9-136,-19-1 1,-1-2 45,20-9-810,-18 17-269,40-53 269,-14-26 90,30-26 0,-22-37-3122,-13 14 3213,-3-8-1,-8-8-766,5 11 0,-1-2 1216,-1-22-180,-4 21 0,-3 6 270,-9 20 720,-10 65-631,-4 23-224,3-4 0,-2 5-544,1-1 0,0-2 589,0-1 0,0 0-90,1 9 0,-2 5 89,-3-1 1,-4 5 0,1-2-90,-2 12 0,-1 7-180,-1-3 0,-3 14 0,-2 0 0,4-12 16,-5 7 1,2-3 0,3-1 0,0 4 0,3-12 0,3-27-1,1 0 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1:02.381"/>
    </inkml:context>
    <inkml:brush xml:id="br0">
      <inkml:brushProperty name="width" value="0.06" units="cm"/>
      <inkml:brushProperty name="height" value="0.06" units="cm"/>
      <inkml:brushProperty name="color" value="#004F8B"/>
    </inkml:brush>
  </inkml:definitions>
  <inkml:trace contextRef="#ctx0" brushRef="#br0">336 286 7533,'-21'-47'0,"16"-1"0,-27-1-900,18 12 361,-10 0 269,1 16 360,-12-6-180,8 7 539,-29 53-539,27-15 360,3 49 0,7 14-90,5 3-397,9-21 1,0 10-1,5-4 397,9 10 0,3 0-463,-3-13 1,0 3-1,0-3 238,3 16 0,2 1 135,1-14 0,0 3 0,-2-6-270,-5-5 0,0-2-1373,9 25 0,1-6 1373,-5-16 180,-2-18 0,-11-52 0,0-13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1:02.547"/>
    </inkml:context>
    <inkml:brush xml:id="br0">
      <inkml:brushProperty name="width" value="0.06" units="cm"/>
      <inkml:brushProperty name="height" value="0.06" units="cm"/>
      <inkml:brushProperty name="color" value="#004F8B"/>
    </inkml:brush>
  </inkml:definitions>
  <inkml:trace contextRef="#ctx0" brushRef="#br0">1 191 7443,'24'-9'-90,"0"-2"-720,21-7 720,-16-2-269,27 2 179,-29-1 90,18 0 90,-18 0 0,7-9 0,-10-1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1:03.046"/>
    </inkml:context>
    <inkml:brush xml:id="br0">
      <inkml:brushProperty name="width" value="0.06" units="cm"/>
      <inkml:brushProperty name="height" value="0.06" units="cm"/>
      <inkml:brushProperty name="color" value="#004F8B"/>
    </inkml:brush>
  </inkml:definitions>
  <inkml:trace contextRef="#ctx0" brushRef="#br0">192 1 7263,'-27'8'0,"-5"-6"90,30 6 0,-20 1 0,20 1 0,-9 10 90,0 15-91,-2-3 1,-4 15 0,0 3 0,1 1-90,2 19 0,6-1-359,19-18 179,2 20 180,11-62-180,0-20 0,0-7-3302,0-10 3482,11-1-180,-19-9-90,26-26 90,-26 20 90,2-5 0,-1 1 0,-4 10 0,8-49 180,-18 71-180,8-27 360,-11 50-180,0-6 270,0 44-180,0-3 180,5 15 0,0 2-271,-2 2-178,8 37 178,-1-69 1,-7 8 0,18-8 3392,-7-8-3841,20-13 269,-18-18-180,37-35 90,-45 12 0,35-56 180,-40 43 0,18-43-90,-18 55 270,18-10-180,-18 33 270,7 20-270,-10 4 539,22 56-449,-17-31-1741,10 15 0,2-1 1381,-4-14-928,22 33 1198,-9-51-1518,30-1 1338,-16-28 178,8-3 0,-24-32 0,-13 4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4.387"/>
    </inkml:context>
    <inkml:brush xml:id="br0">
      <inkml:brushProperty name="width" value="0.06" units="cm"/>
      <inkml:brushProperty name="height" value="0.06" units="cm"/>
      <inkml:brushProperty name="color" value="#004F8B"/>
    </inkml:brush>
  </inkml:definitions>
  <inkml:trace contextRef="#ctx0" brushRef="#br0">0 133 7533,'0'-40'0,"0"4"0,0 17-270,0 0 180,0 8 0,11 3 450,-9 8-270,9 8-90,0 37 90,-9-10-90,4 17 0,-1 2 90,-5 3 134,0 8 1,0 3-225,0-1-45,5 13 0,1-1-135,-4-16 135,13-3 1,2-6-226,-1-22-90,30-5 540,-20-27-270,19-53 0,-18 7 135,-4-7 0,-1-2 45,5 0 360,8-33-271,-22 45 91,8-3-180,-18 27 90,8 19-90,-1 11-90,3 50 90,1-23-900,-4 34 810,1-17 0,2-13 0,11 12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1:03.179"/>
    </inkml:context>
    <inkml:brush xml:id="br0">
      <inkml:brushProperty name="width" value="0.06" units="cm"/>
      <inkml:brushProperty name="height" value="0.06" units="cm"/>
      <inkml:brushProperty name="color" value="#004F8B"/>
    </inkml:brush>
  </inkml:definitions>
  <inkml:trace contextRef="#ctx0" brushRef="#br0">72 0 7533,'-24'19'0,"0"0"-540,11 1 90,2 7 360,11-14-269,0 12 179,0-23 90,0 15 90,32 2 0,-13-6 0,37 12 0,-19-6 0,11 11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1:03.389"/>
    </inkml:context>
    <inkml:brush xml:id="br0">
      <inkml:brushProperty name="width" value="0.06" units="cm"/>
      <inkml:brushProperty name="height" value="0.06" units="cm"/>
      <inkml:brushProperty name="color" value="#004F8B"/>
    </inkml:brush>
  </inkml:definitions>
  <inkml:trace contextRef="#ctx0" brushRef="#br0">96 430 7533,'0'31'-1260,"0"3"1170,0-23 990,0 7-630,0-7 0,0-3-90,-10-8-1,7 0 1,-29-8-90,27 6-270,-27-31 270,29 18-180,-7-80 0,10 53 45,0-15 0,0-1-44,0 14-271,0-11 180,10 19-90,3 15-90,11-6 90,0 7-89,0 1 179,11 9 180,-8 10 0,18 19 0,-8 10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1:04.379"/>
    </inkml:context>
    <inkml:brush xml:id="br0">
      <inkml:brushProperty name="width" value="0.06" units="cm"/>
      <inkml:brushProperty name="height" value="0.06" units="cm"/>
      <inkml:brushProperty name="color" value="#004F8B"/>
    </inkml:brush>
  </inkml:definitions>
  <inkml:trace contextRef="#ctx0" brushRef="#br0">25 248 7353,'-13'10'360,"2"7"-270,11-7-90,0 10 0,0 7 89,0-6 1,0 6 0,0 9-180,0-13-89,0 13 179,0-25-180,0-2 0,11-18-90,-9-2-90,19-41 270,-18 24-90,29-58 90,-16 50 0,19-27 0,-11 41 360,21 22 0,-16 22 90,38 33 0,-38 3-598,16 2 238,-21-6 90,-10-24-90,7-2 90,-18-9-180,28-9 0,-15-1 90,8-9 90,-13 0-270,0 0 180,2-17-90,22-21-90,-19-4-3154,16-47 3244,-30 43-2358,9-52 2448,-11 63-95,-21-27 95,5 49 540,-30 13-540,30 21 2357,-5 9-2087,21 31-90,0-25 180,11 61-450,2-51 135,8 5 0,3-4 3030,6-11-3075,36 17-180,-37-43 0,49-35 180,-46 0-180,24-47 180,-33 29-359,12-45 359,-19 41 412,16-24-592,-29 16-3032,7 13 3212,-10 4 629,0 46-449,0 7-90,0 38 0,0-31-90,32 40-90,-13-37 90,18 11 0,3-2-180,-8-9 90,45 36 90,-47-38-89,15 30 89,-32-29 0,-34 29 0,13-38 0,-45 10 0,37-25 0,-19-34 0,22 17-180,2-70 0,11 41-471,9-7 1,3-2 650,4 1 45,11-1 0,2 4-45,1 13-442,25-40 442,-39 63 180,16-10-180,-29 25 539,8 25-539,-11-10 360,-11 37-360,-2-29 2664,-1 30-2754,4-29 1701,31 20-1701,-5-22 1310,29 4-1220,-18-6 0,18-1 90,-18 0 0,18 8 0,-29-6 180,16 23-270,-29-29 90,7 28-90,-10-39-90,-10 21 90,7-23-360,-29 7-270,27-9 1,-17 0 449,22 0 180,0 0 0,0-9 0,0-1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3:50.051"/>
    </inkml:context>
    <inkml:brush xml:id="br0">
      <inkml:brushProperty name="width" value="0.06" units="cm"/>
      <inkml:brushProperty name="height" value="0.06" units="cm"/>
      <inkml:brushProperty name="color" value="#004F8B"/>
    </inkml:brush>
  </inkml:definitions>
  <inkml:trace contextRef="#ctx0" brushRef="#br0">1 1725 7533,'0'-29'-900,"32"-7"810,-13-2-2056,58-2 2146,-13-23 45,-18 34 0,4-1-90,0-12 0,6-9 90,2-4 0,10-10 0,1-2 0,-6 5-599,-7 6 1,-4 3-1,8-7 539,0-1 0,10-9 0,5-6 0,1 1 0,-7 4 0,-9 9 15,-1 0 0,-9 8 0,6-5-45,12-8 0,9-7 0,-3 3 0,-13 15-45,-18 12 0,-4 14 509,38 13-419,-77 53 0,-24 46 0,-13-14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3:50.703"/>
    </inkml:context>
    <inkml:brush xml:id="br0">
      <inkml:brushProperty name="width" value="0.06" units="cm"/>
      <inkml:brushProperty name="height" value="0.06" units="cm"/>
      <inkml:brushProperty name="color" value="#004F8B"/>
    </inkml:brush>
  </inkml:definitions>
  <inkml:trace contextRef="#ctx0" brushRef="#br0">1 1426 7533,'21'-38'-540,"1"-5"0,4-3 630,27-22-593,-19 14 1,1-1 592,0 16 0,0 1-1868,1-8 1,2 0 1777,2 3 0,5-3-23,5-4 1,9-8-1,1-2 1,-8 6 157,5-12 1,3-1-136,-1 15 0,12-6 0,6-2 0,-4 3 0,-12 10 0,8-7 0,-2 6 0,8 4 0,1 0 0,-1-1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28.425"/>
    </inkml:context>
    <inkml:brush xml:id="br0">
      <inkml:brushProperty name="width" value="0.08" units="cm"/>
      <inkml:brushProperty name="height" value="0.08" units="cm"/>
      <inkml:brushProperty name="color" value="#004F8B"/>
    </inkml:brush>
  </inkml:definitions>
  <inkml:trace contextRef="#ctx0" brushRef="#br0">25 153 14459,'-14'-30'-3718,"4"3"3319,10 16 1602,0-6-482,0 15-240,0-7-138,0 1-279,0-3 1,0-8-1,0 0 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28.562"/>
    </inkml:context>
    <inkml:brush xml:id="br0">
      <inkml:brushProperty name="width" value="0.08" units="cm"/>
      <inkml:brushProperty name="height" value="0.08" units="cm"/>
      <inkml:brushProperty name="color" value="#004F8B"/>
    </inkml:brush>
  </inkml:definitions>
  <inkml:trace contextRef="#ctx0" brushRef="#br0">1 96 18901,'0'-21'-862,"0"-5"932,0 15 1,0-7 0,0-1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28.771"/>
    </inkml:context>
    <inkml:brush xml:id="br0">
      <inkml:brushProperty name="width" value="0.08" units="cm"/>
      <inkml:brushProperty name="height" value="0.08" units="cm"/>
      <inkml:brushProperty name="color" value="#004F8B"/>
    </inkml:brush>
  </inkml:definitions>
  <inkml:trace contextRef="#ctx0" brushRef="#br0">0 2147 19309,'59'-63'5737,"-8"10"-5551,-17 18 1,1-3-1900,0-8 0,2 1 1442,4 4 1,3 0 140,3-13 0,2-4 128,14-15 0,1 0-89,-8 17 0,3-4 249,-6 1 1,7-9 0,-1-1 0,-5 7-571,11-11 1,1-2 297,-16 19 0,9-9 0,1-3 0,-2 3 0,-8 9-128,7-14 1,3 3 282,-8 15 1,12-6 0,3-2 0,-4 4 0,-11 9 10,0-4 1,0 5-64,19-4 0,10-2 1,-15 13-164,-10 9-55,13 13-635,-45 17 0,-2 17 0,-9 4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29.904"/>
    </inkml:context>
    <inkml:brush xml:id="br0">
      <inkml:brushProperty name="width" value="0.08" units="cm"/>
      <inkml:brushProperty name="height" value="0.08" units="cm"/>
      <inkml:brushProperty name="color" value="#004F8B"/>
    </inkml:brush>
  </inkml:definitions>
  <inkml:trace contextRef="#ctx0" brushRef="#br0">72 1311 16753,'-13'-10'-4409,"-8"-15"2513,18 20 1314,-18-20-80,18 23 395,-8-15 188,11 7 818,0-18-819,11 8 1515,24-25 582,5 13-1220,33-10 1,8-4-346,-37 14 1,5-2-45,20-4 0,17-6 0,3-1 0,-13 3-129,0-8 1,2-2-125,-7 14 1,13-5 0,5-1 0,-4 2-1,-15 5 246,9-9 0,-3 1-458,-3 6 0,12-4 0,-2 2 0,-15 6-135,-16 5 0,-3 2 83,10-5 0,6-2 1,-11 7-17,5 2 1,29-7 0,-51 33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32.557"/>
    </inkml:context>
    <inkml:brush xml:id="br0">
      <inkml:brushProperty name="width" value="0.06" units="cm"/>
      <inkml:brushProperty name="height" value="0.06" units="cm"/>
      <inkml:brushProperty name="color" value="#004F8B"/>
    </inkml:brush>
  </inkml:definitions>
  <inkml:trace contextRef="#ctx0" brushRef="#br0">97 6859 7533,'-35'-19'-990,"19"9"451,-16-7 359,30 15 180,-9-7 0,11 1 0,0 6 0,0-6 0,11-1 0,23-1 0,6-9 90,51-1 0,-46 10-45,19 1 0,2 1-45,-4 6-1696,4 5 0,3 3 1696,19 15 29,-12 6 1,12 9 0,-7-2-410,-12-5 0,3 3 434,-6-3 0,12 6 0,5 2 0,-3-2 0,-11-5-54,17 6 0,1 0 18,-14-4 0,13 5 0,3 2 0,-1-2 0,-11-6 12,-5-5 0,-7-5 0,11 4-30,2 1 0,14 4 0,6 3 0,2-1 0,-7-3 0,-11-4-542,4-1 1,-10-6 0,9 3 559,5 1 0,11 4 0,4 0 0,-6-3 0,-14-6-18,9-2 0,-2-7-23,-2-4 1,14-2-1,0-3 1,-13-4 22,5-6 0,2-10 0,-17 0 0,12-6 0,5-3 0,-5-2 0,-13 1 0,-10 0 0,-9-2 0,7-6 30,-1-2 0,9-7 0,4-4 0,1-2 0,-6 3 0,-9 6-30,6-6 0,-10 4 0,9-7 38,-12 8 1,7-7-1,6-5 1,1-1 0,-1 0-1,-6 4 1,-8 6-39,14-13 0,-10 5 0,9-7 25,-14 13 1,9-7 0,5-4 0,1-1-1,-2 0 1,-6 5 0,-9 5-26,10-13 0,-11 7 0,8-8 15,0 4 0,10-9 0,5-4 0,-1 0 0,-5 4 0,-11 9 15,-1-2 0,-9 8 0,6-9-15,-1 1 0,8-11 0,4-5 0,0-1 0,-5 5 0,-8 10-15,2-4 0,-7 8 0,3-9 15,-9 7 0,4-9 0,2-4 0,-2-1 0,-2 5 0,-7 9-15,2-5 0,-6 8 0,1-6 22,4-14 1,3-8-1,-1 1 1,-6 11-68,0 5 0,-3-3-45,-6-11 0,1-16 0,-1-2 0,-4 15 0,1 1 0,-4-1 72,-7 11 0,-2-13 0,-1-5 0,-1 4 0,-1 15 18,1-12 0,-6 0 0,-6 14 0,-3-13 0,-3-5 0,-1 6 0,1 13 0,-4-10 0,-4 3 90,-1 3 0,-4-12 0,-2 2 0,1 17-90,0 15 0,-5 6 60,-9-3 0,-6-3 0,3 6-60,8 8 0,-5 3-30,-35-11 0,-17-2 0,10 7 30,23 14 0,0 1-90,-26-14 0,-11-6 0,15 8 90,-6-4-388,11-1 0,4-1 388,14 4 602,10 5 1,2 0-153,4 7 355,-5-20-805,21 40 2196,-11-4-2376,19 17 1037,-16 0-947,29 0 841,-7 0-841,10 0 378,0 0-288,0-8-90,0 6 180,0-6-180,10 8 90,-7 0 0,8 0 0,21 0 0,-14 0 90,28 16 0,-22-11-90,10 37 90,3-19 90,11 23-180,-10-7 0,7 24 0,-19-27 0,20 50-180,-30-58 0,16 41 180,-30-45 0,9 20 0,-11-23-90,-53-2 90,18-19 0,-15-7 0,-1-5 0,8-18 135,-6-3 0,0-5 135,4-34-90,-7 4 0,2-1-90,18-9-1,8 2 1,6 4 0,18 21-45,8-7 0,5 2 45,3 20-135,24 7 0,8 5-45,11 14-45,2 4 1,3 3-46,13 12 0,-12 11 0,12 9 0,-9 0-282,-13-5 0,2 5 237,15 8 0,14 10 0,2 2 0,-14-7-84,-5 0 0,-3-1 1,8 2-1,6 5 1,-7-5-1,-13-5 1,-1 0-1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4.512"/>
    </inkml:context>
    <inkml:brush xml:id="br0">
      <inkml:brushProperty name="width" value="0.06" units="cm"/>
      <inkml:brushProperty name="height" value="0.06" units="cm"/>
      <inkml:brushProperty name="color" value="#004F8B"/>
    </inkml:brush>
  </inkml:definitions>
  <inkml:trace contextRef="#ctx0" brushRef="#br0">0 69 7353,'0'-21'0,"0"-4"-720,0 22 1,0-14 719,0 15 0,0 2 0,0 11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7:56.275"/>
    </inkml:context>
    <inkml:brush xml:id="br0">
      <inkml:brushProperty name="width" value="0.08" units="cm"/>
      <inkml:brushProperty name="height" value="0.08" units="cm"/>
      <inkml:brushProperty name="color" value="#004F8B"/>
    </inkml:brush>
  </inkml:definitions>
  <inkml:trace contextRef="#ctx0" brushRef="#br0">2229 362 8969,'-58'9'-1353,"-4"10"-4307,-9 2 5719,14 5 0,-1 1 56,-24 7 31,18 0 0,2 3-58,-12 14 7,33-14 0,-1 8-8,-2 10 1,-3 8 0,3-2 31,-5 9 1,-1 6-85,11-11 1,-6 12-1,-1 4 1,1-2-1,7-9 15,2-3 1,4-7 0,-1 9-46,-4 12 1,-3 13 0,-1 5 0,3-2 0,5-9-129,2 6 1,5-6 0,0 6 131,5-18 1,0 7 0,-1 0 0,1-1-1,2-7-6,-2 13 1,2-7-1,1 4-54,4-4 0,2 6 1,0-2-1,2-7 84,-4 15 1,1 2-68,4-4 1,0 12-1,1 1 1,2-14-36,3 2 1,4 0 53,1-17 1,1 12 0,1 3 0,2-3 0,0-12-91,5 18 1,7 0 85,1-18 1,5 12 0,3 3 0,1-3 0,-3-13-80,9 19 0,6-2 109,-1-17 0,8 12 1,4 3-1,0-5 1,-7-12-99,-4-10 0,-4-9 0,8 8 59,0-2 1,8 8 0,4 5 0,1 0 0,-3-5 0,-6-9-10,6 3 1,-5-8 0,5 6-1,0-1 1,5 5 0,3 3 0,3-1 0,-1-5-271,-2-7 0,1-2 1,0-3-1,2 0 0,1-1 278,3 1 0,2-1 0,0 0 0,1-2 0,0 0 87,-4-2 1,0 0-1,1-1 1,2-2-1,4-1-76,1-3 1,6-1 0,3-1 0,-2-2-1,-3-2 1,-7-3-33,17 7 0,-9-6 1,12 3 43,-18-7 0,10 2 1,7 2-1,3 0 1,-3-2-1,-5-1 1,-11-4 5,18 4 0,-10-4 0,12 0 0,-19-5 0,12 0 0,6 0 0,2 1 0,-2-2 0,-6-1 0,-11-2 0,19 1 0,-12-2 0,13-1 0,-18-2 0,12 0 0,7 0 0,2 0 0,-2 0 0,-6-1 0,-13-2 0,18 1 0,-14-2 0,14-1 0,-20-2 0,11 0 0,6 0 0,3-1 0,-3-1 0,-7 0 0,-11 0 0,15-2 0,-12 0 0,11-4 0,-14 0 0,10-2 0,6-1 0,3-1 0,-2-1 0,-7 1 0,-11 2 0,17-3 0,-12 1 0,11-5 0,-13 1 0,11-5 0,7-3 0,2 0 0,-2-1 0,-7 1 0,-11 4 0,19-5 0,-13 2 0,12-6 1,-19 3 0,10-4 1,6-3-1,2-2 0,-3 1 1,-6 2-1,-11 4-1,16-5 0,-12 3 0,9-5 15,-7-1 0,12-6 0,4-4 0,0 0 0,-6 3 0,-13 5-15,3 1 0,-11 4 0,8-7 30,-4-2 0,11-7 0,5-4 0,-1-2 0,-5 4 0,-11 5 0,3-2 0,-11 5 0,9-8-30,-7 2 0,8-7 0,4-4 0,0 0 0,-5 2 0,-9 7 0,3-3 0,-8 5 0,6-9 0,-7 1 0,7-8 0,3-6 0,0-1 0,-4 4 0,-8 9 0,7-6 0,-8 7 0,5-10-15,-7 0 0,7-11 0,2-7 0,0 0 0,-4 4 0,-9 11 15,6-6 0,-9 9 0,5-11 0,-9 7 0,5-12 0,2-5 0,-2 0 0,-3 5 0,-6 11 0,1-3 0,-6 9 0,1-11-36,-1-6 0,2-13 0,-1-5 0,-3 5 0,-6 14 36,-1-12 0,-7 0-18,-6 21 0,0-12 0,0-4 0,-4 5 0,-4 12 13,-6-10 1,-8 1 4,-5-1 0,-5-13 0,-3 1 0,-1 13 0,-3 4 0,-9 4 0,-13-2 0,-13-11 0,-4 2 0,7 12 0,0 2 0,-6 3 55,5 12 1,-12-8 0,-5-2 0,2 3 0,11 8 4,7 5 0,7 7 0,-9-4-24,-12-7 0,-13-7 0,-5-1 0,3 2 0,12 9-6,8 6 0,7 6 0,-8-5-15,2 4 0,-10-5 0,-5-3 0,0 0 0,5 5 0,10 5-15,1 3 0,8 4 0,-8-3 18,-14-7 0,-13-6 0,-5-3 0,5 4 0,13 8-18,-12-1 0,0 2 71,13 5 1,-13-4 0,-4-2 0,4 2 0,12 7-72,-17-3 0,-1 2 54,19 5 0,-12-5 0,-5 0 0,5 2 0,13 5-9,-14 1 0,-1 2-45,9 2 0,-16-2 0,-5 0 0,4 1 0,13 5 30,12 3 0,9 3 0,-9 0-60,-1 2 0,-11 0 0,-6 0 0,0 0 0,5 1 0,12 1 60,-2 0 0,10 0 0,-10 1-84,-13-1 0,-13 2 0,-5-1 0,5 0 0,14 1 54,16 0 0,9 1 0,-9-1-36,-14-2 0,-14 0 0,-4-2 0,4 1 1,13 2 35,12 1 0,9 1 0,-8-1-18,-12-3 0,-12-2 0,-4 0 0,4 0 0,13 2 18,10 2 0,10 2 0,-11-2 0,-12-1 0,-14 0 0,-4-1 0,4 0 0,13 2-30,13 1 0,9 1 0,-11 1 0,2 0 0,-13 2 0,-5 0 0,-1 0 0,5 0 0,12 0 30,-7 1 0,9-1 0,-8 3-18,0 2 0,-10 2 0,-3 2 0,4 0 0,11-1-12,8-1 0,9 0 0,-9 4-6,-9 2 0,-12 3 0,-4 2 0,4 1 0,12-3 66,9-1 0,9-1 0,-12 4-56,4 0 0,-15 3 1,-7 2-1,-3 2 0,1-1 1,9-1-1,12-2 26,-9 5 0,13-3 0,-13 5-37,11-5 1,-12 4 0,-7 1 0,-2 2 0,3 0 0,8-2 0,12-3 11,-7 4 1,13-2 0,-10 7 16,0-1 1,-12 7 0,-5 3 0,0 2 0,7-1 0,13-3 37,1 6 0,12-1 1,-7 10-44,10-6 0,-8 8 0,-3 5 0,-2 4 0,3 1 0,5-4 0,9-5 13,-1 7 0,10-4 0,3 0 0,-4 6 0,2-4 0,-2 4 0,-1 4 0,0 0 0,2-2 0,4-5 0,2 3 0,-1 0 0,0 0 0,1 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6:21.080"/>
    </inkml:context>
    <inkml:brush xml:id="br0">
      <inkml:brushProperty name="width" value="0.06" units="cm"/>
      <inkml:brushProperty name="height" value="0.06" units="cm"/>
      <inkml:brushProperty name="color" value="#004F8B"/>
    </inkml:brush>
  </inkml:definitions>
  <inkml:trace contextRef="#ctx0" brushRef="#br0">1475 58 7533,'-48'-30'809,"-21"12"-629,16 9-450,-17 26 180,-9 12-1790,23 20 1925,5-21 0,0 1-45,-2 19 90,15-16 0,-4 0 180,-5 1 0,1 1 122,-23 36-347,5-12 0,5 0 45,25 1-270,6 11 0,13 0 90,39-20 45,1 0 0,9-2-45,10-22 0,8-4-90,24 15 1,2 0 89,-19-11 0,2 0-30,5 2 0,5 0 0,-8-3 529,24 8-409,-15 5 0,-8 3 0,-24-6 90,-57 21 0,-19 2-90,-17-7-687,0-18 1,-12 3 0,4-8 686,9-10 0,-2-4 210,-21 0 0,-10-2 0,8-2-401,12-3 1,-1-3 280,-14-4 0,-8-3 0,11-3-90,27-3 0,2-3-315,-38-12 0,4-7-790,2-28 1105,19 0 0,53 12 0,45 20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6:21.513"/>
    </inkml:context>
    <inkml:brush xml:id="br0">
      <inkml:brushProperty name="width" value="0.06" units="cm"/>
      <inkml:brushProperty name="height" value="0.06" units="cm"/>
      <inkml:brushProperty name="color" value="#004F8B"/>
    </inkml:brush>
  </inkml:definitions>
  <inkml:trace contextRef="#ctx0" brushRef="#br0">120 170 7533,'-34'-37'1709,"7"-18"-1260,-8 22-988,22-3 449,3 27 90,10 26-90,10 30 90,-7 13-1179,11 26 0,4 6 1044,-10-36 0,0 4-113,0 12 1,1 14 0,0 3 0,-1-11 202,5 6 0,-2 5-90,-7-18 0,-1 14 0,-1 7 0,-1 1 0,1-7 0,0-13 135,1-1 0,1-11 0,-1 7 22,-2 24 1,-3 14 0,2-6-1,1-22-112,10 7 1080,13-23-541,13-89-314,-7-12 0,-1-9-984,-9 2 1,0-1 893,12-5 0,2-5 0,-3-24 0,0 1-361,0 30 0,1-5 76,3-29 0,0-13 0,-3 14 195,-10 35 0,1 3 225,15-53 0,1 31 1865,-12 86-1775,-3 0-90,-3 74-1079,-3-12 1,-1 1 988,-10-26 0,4 2-300,13 15 0,8 7 0,-3-12 224,17 15 0,-7-23 0,4-6 0,16-16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6:22.180"/>
    </inkml:context>
    <inkml:brush xml:id="br0">
      <inkml:brushProperty name="width" value="0.06" units="cm"/>
      <inkml:brushProperty name="height" value="0.06" units="cm"/>
      <inkml:brushProperty name="color" value="#004F8B"/>
    </inkml:brush>
  </inkml:definitions>
  <inkml:trace contextRef="#ctx0" brushRef="#br0">552 157 7533,'-48'8'404,"-12"4"1,-3 4 135,-14 15-2280,13-5 0,3 3 1830,3 19 90,20 10 0,-7 7-577,29 2 577,-5 19 45,21-17-45,0 5 0,10-25-810,36 13 1105,-4-27-835,8-18 1,1-8-451,-5-10 45,15-32 1,-3-12 764,-20-6 45,13-18 0,-4-3 1403,-28 13-1178,8-5 0,-1 5-180,-10 21 2158,19-23-1888,-22 50 1908,19 11-1908,-16 11-630,19 17 270,-11-8 0,0-1 180,10-2-3001,15-25 1,3-7 2371,12 1-1135,10-34 0,-4-10 1224,-14-3 180,-13-10 0,-6 0 180,-11 14 990,-15 11-810,-14 58 404,-7 32 1,-1 11 45,8 40-672,2-25 0,1 17 0,0 2 0,1-9 222,4 11 0,4 3-198,-1-12 0,3 15 0,2 5 0,-1-6 0,0-15 725,2 10 1,4-4-821,-1-6 1,5 10 0,-1-2 0,-4-17 2151,1 25-2399,6-21 0,-5-12 180,-16-43-539,7-72 539,-20 1-82,8-8 0,1-2 173,-10-27 1152,11 37 1,0-3-1199,0-32 0,0-3-310,0 21 1,0-6 466,3-7 1,2-14-1,1-1 1,2 11 22,2-6 0,6-1-9,2 19 0,6-12 0,3-2 0,0 5 0,0 15 54,7-5 0,9 11 90,17-4 0,13 1 0,-6 32-270,-11 57 0,-3 16 90,5-22 0,-7 8-1378,-12 57 1,-25 6 1287,-35-22 140,15-11 1,-4 1-96,-18-12 0,-11-1 105,-4 2 0,-6 4 0,3-3-150,1 3 0,-3-2-90,-16-5 0,-10-1 0,15-11 423,8-12-783,-2-50 0,8-18 595,29-18 1,3-13-1,4-7 1,9 27-1,0 0 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6:22.314"/>
    </inkml:context>
    <inkml:brush xml:id="br0">
      <inkml:brushProperty name="width" value="0.06" units="cm"/>
      <inkml:brushProperty name="height" value="0.06" units="cm"/>
      <inkml:brushProperty name="color" value="#004F8B"/>
    </inkml:brush>
  </inkml:definitions>
  <inkml:trace contextRef="#ctx0" brushRef="#br0">1 22 7533,'24'-19'180,"21"17"-180,-27 12 0,25 37-5931,-19 11 6021,3 36-45,-10-48 0,0 4-764,1 39 1,-1 4 763,1-22 0,1 6-199,-6-2 0,-1 13 0,0 0 1,-1-10 153,3 10 0,-1 0 0,-6-9 0,0 11 0,-2-1 0,-3-12 0,-6 1 0,-3-5 0,3-7 0,-1 1 0,1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6:22.947"/>
    </inkml:context>
    <inkml:brush xml:id="br0">
      <inkml:brushProperty name="width" value="0.06" units="cm"/>
      <inkml:brushProperty name="height" value="0.06" units="cm"/>
      <inkml:brushProperty name="color" value="#004F8B"/>
    </inkml:brush>
  </inkml:definitions>
  <inkml:trace contextRef="#ctx0" brushRef="#br0">1 333 7533,'48'45'989,"0"-11"-989,-11 21 90,19-17-2183,-6 0 2093,12-9-495,-2-8 1,2-5 748,13-13-569,-6-2 1,-3-12-406,-2-63 540,-16 9 123,-26-26 57,-22 42 0,-11-5 0,-2 13 0,-33-5-883,17 8 883,-38 0-1241,28 0 1511,-31 8 230,9 3 759,-11 16-180,22 28-809,15 15 360,25 33 0,9 12 43,0-28 0,2 5-696,6 13 1,4 13-1,2 2 1,-1-11 332,2-1 0,4-3-610,5 13 0,5 7 1,1-16-2969,21 1 2638,-7-39 1,5-11-180,29-30-368,-17-32 1,-3-11 1176,-22 14 0,-3-6 0,3-15 0,1-9 0,-9 6 0,-5-30 0,6 10 0,-3 2 0,-22 5 214,-3 18 1,0 4 414,-3 16 1869,-8 19-2139,11 41-89,22 72-270,-7-36-302,17 7 0,3-2 33,-3-7 282,26-10 1,4-8-194,-22-25-397,21-22 0,-2-14 397,-27-25-135,-3-6 0,-3-4 135,-2-15-255,-17 0 0,0-2 435,14-7 684,-11 6 0,4 6 36,13 30 269,50 56-629,-21 49-121,-18 10 1,2 21 0,-4-7-195,0-8 0,-5 7-27,-13-7 0,-1 17 0,-3 7 0,-2-3 0,-4-14-78,-2-8 0,-5-10 0,-5 12 15,-5 0 0,-5 14 0,-4 6 0,-1 0 0,-2-6 1,0-14 14,-5 6 0,-2-12 0,-8 8-90,2-12 0,-7 9 0,-3 4 0,-1-1 0,2-6 0,5-11 60,-2 3 0,5-11 0,-7 4 60,-10 9 0,-8 5 0,0-2 0,8-13 0,3-7 0,2-7 0,-15 12 0,-1 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9:28.207"/>
    </inkml:context>
    <inkml:brush xml:id="br0">
      <inkml:brushProperty name="width" value="0.08" units="cm"/>
      <inkml:brushProperty name="height" value="0.08" units="cm"/>
      <inkml:brushProperty name="color" value="#004F8B"/>
    </inkml:brush>
  </inkml:definitions>
  <inkml:trace contextRef="#ctx0" brushRef="#br0">96 391 14472,'0'46'-1847,"0"-6"421,22 7 339,-6-18 122,18 8 600,-10-16-144,11 6 331,-19-17-282,16-1 712,-8-18 485,2-35 47,-2 8-469,-10-19 1,-6-3 79,-6-2-322,0-7 0,-4 1-11,-11 9-184,-7 6 1,-5 5-537,-15 13-176,-29-3 467,18 28 475,-8 50 550,22-15-340,16 30 1,7 8-34,1-4-103,6 10 0,3-1 267,4-12-236,0 22-285,11-42-573,2-9-466,22-18 849,-19-13 638,27-42 120,-27 2-294,6-27 0,1-4 47,4-3-103,-14-5 1,-3 3 182,1 23 259,-22-24-918,-2 55-440,0 7-117,2 36 742,-1 33 0,3 10 110,4 14 1,-7 0 0,2 1 0,10 9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9:29.544"/>
    </inkml:context>
    <inkml:brush xml:id="br0">
      <inkml:brushProperty name="width" value="0.08" units="cm"/>
      <inkml:brushProperty name="height" value="0.08" units="cm"/>
      <inkml:brushProperty name="color" value="#004F8B"/>
    </inkml:brush>
  </inkml:definitions>
  <inkml:trace contextRef="#ctx0" brushRef="#br0">168 277 20049,'0'10'-6008,"-10"-2"7656,-4 1-541,1-7 251,2 24-2197,1-22 1676,7 21-1969,-8-15 904,11 10 198,0-2-1357,11 2 14,13-2 223,3-15 2056,29-23-932,-38-3 811,14-29-1158,-32 3 373,-10-2-295,-4 5-27,-10 19 250,0 16-401,11-6-854,-8 15 1840,-14-7-10,16 9 1215,-34 35 1,37-10-708,-8 46-978,14-28-724,31 11 179,6-24-538,52-11 1070,-23-19-20,24-27 429,-21-39-1186,-19-5 1023,-6-6-721,-44-2 433,-6 42-690,-51-15 92,25 41 588,-8 31 1,-2 11 0,-14 17-1,19 3 1,1-1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9:36.492"/>
    </inkml:context>
    <inkml:brush xml:id="br0">
      <inkml:brushProperty name="width" value="0.08" units="cm"/>
      <inkml:brushProperty name="height" value="0.08" units="cm"/>
      <inkml:brushProperty name="color" value="#004F8B"/>
    </inkml:brush>
  </inkml:definitions>
  <inkml:trace contextRef="#ctx0" brushRef="#br0">4817 134 29432,'-72'-19'-979,"0"1"1,-3 0-2762,-15-5 3434,16 9 0,2 1 194,0-4-116,-11 15 240,31-3 1,-2 1 233,6 3 1,-6 2-396,-28 1 1,-14 1 0,8 1 76,18 0 1,-4 2 119,-9 0 1,-16 1-1,0 0 1,16 0 66,9 3 0,1 2-113,-4-1 1,-13 4 0,0-1 0,14-1 84,8-2 1,1 3-154,-10 3 1,-12 4-1,-1 1 1,15-4 105,13-5 0,-1 1-40,-12 6 1,-15 6-1,0 1 1,15-5-87,12-3 1,1 0 17,-7 5 0,-11 4 0,0 1 0,11-4-105,4-3 1,2 2 42,-20 11 1,-11 7 0,13-5-90,23-9 1,1 1 101,-15 10 1,-8 6-1,11-4-142,25-13 0,0 1 102,-14 12 1,-8 6 0,12-4-538,-7 16 362,-7 15 1,5 2-643,29-6 438,-17 13 0,3 1-546,27-13 474,-8 9 1,5-1-567,21-12-308,-8 33 189,11-18 688,14-13 1,4 1 68,-5-19 0,4 0 226,19 36 0,8-7-92,19-24-659,-1 2 1,2-2 1560,7-10-561,7 11 1,-1 1 1010,-5-10-962,-20-9 1,9 6 0,-7-6 1146,32 9-957,-26-11 1,8 5-1,-7-7 700,27 3-713,-19-5 1,11 5-1,-8-5 143,-21-14 0,1 0-182,20 9 1,9 5-1,-10-6 534,-22-9 0,1-1-474,14 0 0,8 2 1,-9-3 498,25 5-464,-1-6 1,18 0 0,-12-1 68,-29-2 1,2-1-152,12 1 1,15 0-1,1 0 1,-15-3 97,-7-2 1,0-2-100,2 2 0,13 0 0,-1 0 0,-11-2 165,-2-3 1,0-2-202,6 2 0,12 0 0,2 1 0,-12-2 86,5 0 1,-2-2-91,9 1 1,8 0 0,-10 0 34,-16 0 1,2 0-94,-5 3 0,11 2 1,0 0-1,-10 0-56,5 0 0,1 2 11,6 1 0,13 1 1,0 1-1,-14-1-58,-6 2 1,-1-1 31,-2-3 0,11 1 0,1-1 0,-11-1-18,8-1 1,0 0 26,-1 0 1,13-1 0,-1 1 0,-12-2-5,-2-1 0,0-2 41,4 0 1,13 0 0,0 0 0,-14 0-2,-4 0 1,0-2 62,-2-1 0,12-2 0,0 1 1,-13-1 67,0 0 1,1 0-77,5-1 0,15-1 0,1-1 0,-15 1 535,0-3 0,0-1-561,-11 4 0,13 0 0,5-1 0,-5 1 0,-12 0 53,15-3 1,-2-1-61,1 2 0,14 0 0,-1 0 1,-14 0-2,-7-1 1,0-1-36,6 1 1,16-2-1,-1 0 1,-15 1-27,-9 0 1,1-1-6,10 0 0,16-1 0,1-1 0,-16 0-37,-8-1 1,0-1 94,6 1 1,14-1 0,1-1 0,-14 1 31,-2-4 1,1-2-61,-15 7 0,12-1 0,4-1 1,-4 1-1,-12 0 4,12-6 1,-1 0-9,7 1 1,14-2 0,0-1 0,-16 3-8,-7-1 0,-2 0 15,-1 1 0,12-2 0,0 0 1,-12 1-24,-1-4 1,0-1-72,-4 4 0,11-3 0,-1 0 0,-11 2-79,0-3 0,-1-1 95,-3 2 1,9-3-1,0-2 1,-9 3-127,14-9 1,-4 0-348,-4 3 0,3-2 0,-7 2-235,-6 1 0,-3-1 64,21-15 0,-7 1-556,-3-1 761,-13-10 0,-6-4-169,-13 6 653,-15-5 0,-5-1-1487,-6 6 1234,-6-9 0,-6 1-473,-12 15 367,-6-23 1,-3-2-102,-10 14 314,-19-14 1,-3 0-241,3 8 625,-14 4 0,-9 1 320,22 25 1,-3 2 263,-24-13 0,-2 3 91,18 15 0,-6 1-319,-20-6 1,-14-3 0,10 6 237,13 6 1,-1 1-480,0 0 1,-12-4 0,0 1-1,13 4 265,3 3 1,-1 0-396,4 2 0,-14-3 0,-5-1 0,3 1 1,12 3 597,8 1 1,9 2 0,-11-1-711,-2-1 1,-12-2 0,-6-1 0,0 0-1,5 2 1,13 4-35,1 1 0,10 4 0,-10-2 9,-15-3 0,-14-2 1,-6 0-1,5 1 0,12 3-99,12 3 0,8 3 0,-11-1 73,-4 0 1,-14-2-1,-7 0 1,-1 1 0,6 0-1,12 2 89,-8-2 0,12 3 1,-16 0-95,17 3 1,-13 0 0,-10 0 0,-4 1 0,-2 0 0,4 0-1,8 0 1,11 0-329,-13-1 1,13 1 0,1 0 0,-10 1 334,12 0 0,-6 1 0,-6-1 0,-1 1 1,0 1-1,4-1 0,5 1-213,-10 0 1,4 0-1,3 1 1,2 0 0,2 0 216,-6 0 1,4 1 0,-1 0 0,-4-1-160,3 0 1,-4-1-1,-2 1 1,-1 0 0,0 2 116,11 0 0,-2 2 0,-1 0 0,2 1 0,1-1 0,4-1-95,-16-1 0,6-2 0,-1 1 0,-10 2 77,24 1 1,-7 1 0,-6 1-1,-2 0 1,1 1 0,1 0-1,5-1 1,7-1-14,-7 0 1,7-1-1,3 0 1,-1 0-1,-5 2 21,-7 1 1,-5 1 0,-2 1 0,-1 0-1,3 0 1,4 1 0,1 0 0,3 1 0,2 0-1,1 0 1,-2 1 0,-4 2 0,1-1 0,-1 1-1,0 0 1,1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01.610"/>
    </inkml:context>
    <inkml:brush xml:id="br0">
      <inkml:brushProperty name="width" value="0.08" units="cm"/>
      <inkml:brushProperty name="height" value="0.08" units="cm"/>
      <inkml:brushProperty name="color" value="#004F8B"/>
    </inkml:brush>
  </inkml:definitions>
  <inkml:trace contextRef="#ctx0" brushRef="#br0">1 183 21672,'34'-2'572,"-18"-4"667,38 22-2618,-36-5-211,38 7 1086,-19-7 216,11 6 262,7-15 0,2-2 26,7 9-102,18-8 1,1-2-392,-11 1 756,10-4 1,4-1 670,10 3-729,-29-3 1,10-2 0,-8 2 66,-18 4 1,1 0-158,16-1 1,9-1 0,-1 0-732,-7 0 1,-2 0 0,2 0 658,11 2 1,1 1 0,-2-1-34,-10-2 0,-2 0 1,5 0-11,8 1 0,8 0 0,-2 1 0,-13-2 3,-8-2 1,-2 0-10,26 1 0,12 1 1,-14-1 4,-33 0 1,1 0 80,32-2 0,13 0 0,-7 1-39,-15 3 1,3 0-12,-8-2 1,13-1 0,5-1-1,-5 0 1,-14 1 44,3 0 0,1 0-46,1 0 1,15 0 0,6-1-1,-4 0 1,-15 0 2,11-4 0,-2-1-17,-3 4 0,11 0 1,-1 1-1,-14-1 31,-9-3 1,-3 1-67,11 3 0,8 1 0,-8 5-512,-14 7 0,-2 3 368,27-3 1,-12 9 0,-31 39-1,-26-7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5.554"/>
    </inkml:context>
    <inkml:brush xml:id="br0">
      <inkml:brushProperty name="width" value="0.06" units="cm"/>
      <inkml:brushProperty name="height" value="0.06" units="cm"/>
      <inkml:brushProperty name="color" value="#004F8B"/>
    </inkml:brush>
  </inkml:definitions>
  <inkml:trace contextRef="#ctx0" brushRef="#br0">96 134 6723,'27'0'-180,"4"0"810,-28 0-360,8 0-180,-1 0 90,-7-9-90,18 7-1,-18-6 181,8-9-90,-11 13 90,0-30-270,0 30 90,-11-22 90,-13 16-270,8-1 180,-5 2-90,-11 26 90,13-4-180,-26 32 180,32-22-180,-9 30 90,20-38-180,-9 36-90,22-37 270,-9 13 0,20-19-90,-9-8 180,0 0-180,19-17 270,-16 13 180,19-21-90,-22 15-90,19-1-180,-27 3-360,38 8-899,-16 0 809,-1 8 90,6-6 360,-8 6 0,3-16 0,7-2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4.820"/>
    </inkml:context>
    <inkml:brush xml:id="br0">
      <inkml:brushProperty name="width" value="0.06" units="cm"/>
      <inkml:brushProperty name="height" value="0.06" units="cm"/>
      <inkml:brushProperty name="color" value="#004F8B"/>
    </inkml:brush>
  </inkml:definitions>
  <inkml:trace contextRef="#ctx0" brushRef="#br0">1 132 7533,'0'30'0,"0"-2"-270,11-9 180,-9 0-90,9 9 180,-11-8 720,11 16-451,-9-24-359,19 23 180,-18-23 360,8 7-450,-11-11-270,0-41-89,0-10 89,0-15 180,10 11-180,-7 11 270,8 15 0,-11-15-90,0 15 180,0-6-180,0 7 360,0 2-180,0-1 270,21 9-181,-5 1 181,8 34-270,-3-10 0,-7 29-360,20 20-179,25 16 269,-27-8-567,10-11 1,-20-43 0,4 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2.177"/>
    </inkml:context>
    <inkml:brush xml:id="br0">
      <inkml:brushProperty name="width" value="0.06" units="cm"/>
      <inkml:brushProperty name="height" value="0.06" units="cm"/>
      <inkml:brushProperty name="color" value="#004F8B"/>
    </inkml:brush>
  </inkml:definitions>
  <inkml:trace contextRef="#ctx0" brushRef="#br0">1 1189 6543,'0'-18'-719,"0"7"809,0-6 0,11-2-90,-9-2 179,19-6-89,-7-1 0,-1 7-90,8-23 180,-7 29-90,20-35-180,-7 35 270,29-46-180,-37 27 45,35-20 0,9-6 0,-27 13 0,2-1-1492,10-2 0,6-1 0,-4 2 1492,0-2 0,-2 3-90,17-9 0,-4 6 904,-3 7-1039,-6 14 0,-5 7 180,-29 12-180,25 3 180,-40 16-90,7 3 90,-20 7 3392,7-7-3212,-8-3-270,11-16 270,0-3 0,0-7 0,0-1-90,0 0 0,0 8-180,0 3 180,0 8-180,0 0 90,0 8-90,0 3 90,-10 8 90,7 0-90,-18 25 0,18-18 0,-8 18 0,11-25 0,0 0 0,-10 0 0,7 0 0,-8 0-90,11-8 90,11-11 0,-8-11 0,18-25 0,-18 4 0,18-48 0,-18 34 360,7-35-180,-10 49 0,0-3-180,0 24 90,11 20-90,2 12 90,22 25-180,-19-14 180,37 21-180,-34-30 90,47 21-180,-36-23 0,4 24 0,-23-22-90,-11 38 180,-11-36-360,-34 45 450,2-45-848,-26 28 0,21-32 0,0 6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2.558"/>
    </inkml:context>
    <inkml:brush xml:id="br0">
      <inkml:brushProperty name="width" value="0.06" units="cm"/>
      <inkml:brushProperty name="height" value="0.06" units="cm"/>
      <inkml:brushProperty name="color" value="#004F8B"/>
    </inkml:brush>
  </inkml:definitions>
  <inkml:trace contextRef="#ctx0" brushRef="#br0">96 1 6813,'-13'19'180,"2"8"-90,0 11-180,9 11 0,-9 16-180,11-6 90,-11-2 90,9 7-90,-9-31 180,11 3 0,-11-19 0,-2-6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3.008"/>
    </inkml:context>
    <inkml:brush xml:id="br0">
      <inkml:brushProperty name="width" value="0.06" units="cm"/>
      <inkml:brushProperty name="height" value="0.06" units="cm"/>
      <inkml:brushProperty name="color" value="#004F8B"/>
    </inkml:brush>
  </inkml:definitions>
  <inkml:trace contextRef="#ctx0" brushRef="#br0">0 96 7083,'0'-30'-270,"11"11"450,2 2-180,11 15 180,0-15-90,-11 15 0,9-6-180,12 8-3212,17 8 3212,0 3-492,15 33 582,-47-10-360,13 38 360,-32-39-197,-22 37 107,6-44 90,-18 18 90,-1-25 3273,9-8-3273,2-2 242,13-9-242,11-9-64,11-2 64,2 0 0,22-14-90,-9 21 180,51-30-180,-42 30 0,63-13 90,-55 17-270,26 8 180,-31 3-3572,-4 33 3572,-20-10-180,-25 38 90,-16-5 90,-11-15 0,-4 0 0,-3 22 45,-4-30 0,0-8-225,17-15 180,-14-12 0,25-28 0,8-11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3.258"/>
    </inkml:context>
    <inkml:brush xml:id="br0">
      <inkml:brushProperty name="width" value="0.06" units="cm"/>
      <inkml:brushProperty name="height" value="0.06" units="cm"/>
      <inkml:brushProperty name="color" value="#004F8B"/>
    </inkml:brush>
  </inkml:definitions>
  <inkml:trace contextRef="#ctx0" brushRef="#br0">24 0 6723,'-13'11'90,"2"-3"-90,11 0 0,0-6-90,0 6 90,11 1 0,-9 2 0,9-1-270,-11 25 270,0-21-449,0 64 449,0-31 0,-11 26 0,-2-27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3.411"/>
    </inkml:context>
    <inkml:brush xml:id="br0">
      <inkml:brushProperty name="width" value="0.06" units="cm"/>
      <inkml:brushProperty name="height" value="0.06" units="cm"/>
      <inkml:brushProperty name="color" value="#004F8B"/>
    </inkml:brush>
  </inkml:definitions>
  <inkml:trace contextRef="#ctx0" brushRef="#br0">1 0 5824,'0'30'0,"0"-2"0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4.092"/>
    </inkml:context>
    <inkml:brush xml:id="br0">
      <inkml:brushProperty name="width" value="0.06" units="cm"/>
      <inkml:brushProperty name="height" value="0.06" units="cm"/>
      <inkml:brushProperty name="color" value="#004F8B"/>
    </inkml:brush>
  </inkml:definitions>
  <inkml:trace contextRef="#ctx0" brushRef="#br0">480 304 7173,'-26'0'-270,"-6"-8"180,29 6 180,-18-6-270,18 0 90,-8 6 0,1-7 180,-4 0 0,-20-1-180,7-1 270,-29 3-180,27 16 90,-38 20 0,38 3 0,-27 49 0,30-16-180,2 12 90,13-30 90,11-10-90,11-14-90,2-4 0,11-9 90,0-9 0,-11 0-180,30-25 180,-25 10-180,28-46 180,-22 26 0,10-19 0,4-10 0,-1 20-90,-3-19 90,-20 33 270,7 2-90,-18 18-180,7 44 0,-10 2 0,-10 63 90,7-44-270,-8 34 180,22-56 0,13 4 0,3-37-90,18-28 0,-18-3-90,11-24 0,1-5 180,-5-3 0,1 5 0,-3-1-90,-8-6 180,21-19-90,-26 37-90,13-3 180,-43 50 0,-2 34 90,-11-18 90,10 62-180,4-41-90,10 51 90,0-43 0,32 26 0,-14-39 0,60 21-90,-46-38-180,23 10 90,-9-8-90,-28-4 0,14 5 90,-53-1 90,-6-6-180,-63-1 90,21-1-90,15-8 1,4-2 179,10 1 0,-3-9 0,30-2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0:25.293"/>
    </inkml:context>
    <inkml:brush xml:id="br0">
      <inkml:brushProperty name="width" value="0.06" units="cm"/>
      <inkml:brushProperty name="height" value="0.06" units="cm"/>
      <inkml:brushProperty name="color" value="#004F8B"/>
    </inkml:brush>
  </inkml:definitions>
  <inkml:trace contextRef="#ctx0" brushRef="#br0">1897 368 7533,'-34'0'0,"-4"0"-6200,-31-8 5930,5-2 180,3-9 42,5 0-132,19 8 513,-43-23-333,24 20 0,-5-5 0,-1 1 0,4 8 0,-39 18 0,-3 10 0,15 7-360,17 2 1,-9 8 0,11 0 359,23-4 0,4 3 0,-34 30 0,-1 7 0,17-6 0,3 6 0,5-5 0,0 5 0,3-1 127,-7 9 0,5 6-7,9 4 0,4 9 0,7-11-30,11-19 0,5 1-1,6 4 1,2 13 0,2-1 0,4-12-45,1-1 0,9-2-15,14 16 0,10 8 0,1-16 15,-6-30 0,10-8-45,25 1 0,16-3 0,-6-12 0,-13-14 0,4-11-113,6-2 1,13-5 0,1-3 0,-11-2 22,9-7 0,1-8 0,-2-3 0,13-8 0,-1-2 0,-14 3-127,-1-8 0,-2-4 217,-5 4 0,11-6 0,-2-3 0,-16 4 0,-12-6 0,-4-6 0,-1 6 0,9-10 0,3-4 0,-5 1 0,-11 8 0,2-20 0,-8-2 59,0 5 1,4-11 0,-3 1 0,-11 12 30,-11 7 0,-14 1 90,-14-1 0,-10-11 0,-5 1 0,1 11-45,-4 1 0,-10 3-68,-11-1 1,-13-10-1,-4 4 1,5 16-113,-10 14 0,-1 11 15,8-1 0,-4 0 0,0 9-219,-2 17 1,0 8-1,4 5 69,-3 3 0,-2 8 180,2 6 0,-9 8 0,-1 3 0,8-1 0,8-1 0,7 1 0,-4 3 0,-21 19 0,-1 0 0,0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1:04.799"/>
    </inkml:context>
    <inkml:brush xml:id="br0">
      <inkml:brushProperty name="width" value="0.08" units="cm"/>
      <inkml:brushProperty name="height" value="0.08" units="cm"/>
      <inkml:brushProperty name="color" value="#004F8B"/>
    </inkml:brush>
  </inkml:definitions>
  <inkml:trace contextRef="#ctx0" brushRef="#br0">1 115 24765,'26'0'0,"6"0"0,-18 8-2177,20-6 2424,3 7-497,11-9-248,-10-9 800,7 7-662,24-32 1229,-2 20-588,-10-9 0,0 1 1516,10 9-1570,-6 4 0,0 1 431,8 8-658,4 0 0,1 0-429,-2 0 356,-2 4 0,4 1-450,-18-4 0,-1 0 151,13 4 1,0-1-65,-8-4 0,0 0-1743,15 0 0,-4 0 2017,15 0 171,-8 4 1,1 0 4049,1-2-4087,-7 11 0,0 0-62,-1-9 66,10 16 0,1 2-250,-8-7 90,19 2 0,1 2-257,-18 0-993,-2-9 1,14-1 0,-14-1 1375,3 5 32,-12-2 0,12 1 0,-15-1 88,-4 2-86,18 3 0,0 3 146,-13 2-135,24-5 1,0-4 256,-24-1-482,18-5 1,1-3 428,-11-3-335,11 0 1,1 0 424,2 0 472,-16 3 0,-5 2-271,-11-3-357,-5 10 0,0 1-290,-4-9-636,5 9 0,2-1 532,12-10 239,-13 7 0,1-1-170,15-5 169,-5 1 0,-2 0 105,-1-4 3,3-4 0,-2 0 472,-14 1-319,8-5 1,1-1 2182,-10 7-2172,5-6 0,1-1 485,3 7-569,-4-2 0,1 0 218,5 4-400,9 4 1,3 0-78,4-2-667,6 4 1,1-3 387,3-12-296,-30 9 0,0-2 307,28-15 351,-6 16 1,1 0-1,18-15 1,-21 11-1,0 0 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1:07.561"/>
    </inkml:context>
    <inkml:brush xml:id="br0">
      <inkml:brushProperty name="width" value="0.08" units="cm"/>
      <inkml:brushProperty name="height" value="0.08" units="cm"/>
      <inkml:brushProperty name="color" value="#004F8B"/>
    </inkml:brush>
  </inkml:definitions>
  <inkml:trace contextRef="#ctx0" brushRef="#br0">0 153 23398,'61'-21'348,"-2"-12"-572,-11 29 118,-21-13-134,15 17-2,-26 0 69,72 0 44,-40 0 92,22 4 1,4 0-604,-2-2 522,0 3 1,2-1-161,6-4 284,-5-4 1,14-3 0,-11 1 84,-26 0 1,3 0-38,18-3 1,17 0 0,0-1 0,-16 1 56,-18 3 0,0 0-42,37-1 0,16 1 1,-13 2 17,-29 3 1,-3 2-41,30-2 0,6 2-39,-33 2 0,0 3 0,1 2-155,4 6 1,0 3 0,0-1-31,0-5 1,-1 0 0,2 2 89,7 7 1,2 2 0,-10-2-1,-12-5 1,-3-1 0,19 5-1,0 0 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1:17.960"/>
    </inkml:context>
    <inkml:brush xml:id="br0">
      <inkml:brushProperty name="width" value="0.08" units="cm"/>
      <inkml:brushProperty name="height" value="0.08" units="cm"/>
      <inkml:brushProperty name="color" value="#004F8B"/>
    </inkml:brush>
  </inkml:definitions>
  <inkml:trace contextRef="#ctx0" brushRef="#br0">0 153 24613,'13'-11'-1845,"9"3"2757,-9 8-679,11 0-93,-11 0-946,9-9 550,-9 7 238,53-6 265,-20 8-52,18 4 1,5 0-436,3-2 200,-8 3 1,13 1 0,-8 0-54,-17 0 0,3-1 60,31-1 0,14-1 0,-10 0-73,-19 2 0,0-1 5,7-5 0,8-2 0,0-2 62,-6 0 0,-1-2 1,-1 0 123,-8 1 0,-1-1 1,-1-1 40,0-1 0,-1 0 1,-2 0 44,28-1 1,-7 1 58,-37-1 1,0 1-35,31-1 0,0 1 116,8-2-177,-35 2 1,-2 1 29,12 6-239,-4-7 0,-35 18 1,-13 2-1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5.137"/>
    </inkml:context>
    <inkml:brush xml:id="br0">
      <inkml:brushProperty name="width" value="0.06" units="cm"/>
      <inkml:brushProperty name="height" value="0.06" units="cm"/>
      <inkml:brushProperty name="color" value="#004F8B"/>
    </inkml:brush>
  </inkml:definitions>
  <inkml:trace contextRef="#ctx0" brushRef="#br0">49 1 7083,'-27'0'270,"6"0"-270,21 0-90,0 0 90,0 8 90,0-6-90,11 15 0,2-7 270,11 10-270,-11-10 90,19-1 89,-27-9 181,27 0-360,-18 0 0,10-9-90,-11 7 90,-2-15-180,-11 15 180,0-15 0,0 15 0,-11-15 90,8 15-180,-18-6 156,8 8-66,-11 0 180,-11 25-90,19-10-540,-5 72-360,21-56 810,0 56 0,11-64 0,2 13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2:05.963"/>
    </inkml:context>
    <inkml:brush xml:id="br0">
      <inkml:brushProperty name="width" value="0.08" units="cm"/>
      <inkml:brushProperty name="height" value="0.08" units="cm"/>
      <inkml:brushProperty name="color" value="#004F8B"/>
    </inkml:brush>
  </inkml:definitions>
  <inkml:trace contextRef="#ctx0" brushRef="#br0">72 388 27688,'-13'11'-967,"2"-3"-524,22 10-2315,-9-14 1629,20 21 1195,2-23 1962,2 15-1248,9-15 151,-1 6-104,-7 1-156,18-7 1988,14 7 74,-17-18 311,14-27-1881,-42 11-310,-6-29 0,-6-4-1612,-12 14 856,0-14 0,-4 2-915,-24 14 1199,-1 8 0,-1 4-272,-6 7 415,-4 3 1,2 6 141,16 21 2318,-35 20 201,41 7-383,2 46-785,13-44-884,43 33-1066,-24-45-599,67 11 1237,-54-16-1631,35-8 1313,-32 6 229,-11 2 0,-13 11 1,-13 8-1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2:19.781"/>
    </inkml:context>
    <inkml:brush xml:id="br0">
      <inkml:brushProperty name="width" value="0.08" units="cm"/>
      <inkml:brushProperty name="height" value="0.08" units="cm"/>
      <inkml:brushProperty name="color" value="#004F8B"/>
    </inkml:brush>
  </inkml:definitions>
  <inkml:trace contextRef="#ctx0" brushRef="#br0">49 163 24776,'-24'-29'-7214,"10"2"3841,4 8 1373,10 8 536,0 3 524,21 8 2781,48-9 26,0 7-1815,3-7 1,3 1 860,-25 6 0,4 2-133,20-5 1,10-2-1,-5 2 328,-9 4 1,3 0-517,6-3 1,13 0-1,0-1 1,-11 1 624,0 3 1,0 0-1170,4 1 0,13 0 1,0 0-1,-11 0-120,3 0 0,1 2 59,-7 3 0,12 2 0,0 0 1,-13 0-82,2-1 0,1 0 66,-3-1 1,13 0-1,-1 0 1,-15-1-1,-11 1 0,0-1 35,6-3 1,12 0 0,-1-2 0,-14 0 31,-16-3 1,-3-1 44,50 0 1,-7-1 162,-29-4-63,2-7-231,-45 15 152,-56 2 85,-10 2-230,-18 13 1,-5 4-1,-18 4 0,26 1 1,0-1-1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2:21.644"/>
    </inkml:context>
    <inkml:brush xml:id="br0">
      <inkml:brushProperty name="width" value="0.08" units="cm"/>
      <inkml:brushProperty name="height" value="0.08" units="cm"/>
      <inkml:brushProperty name="color" value="#004F8B"/>
    </inkml:brush>
  </inkml:definitions>
  <inkml:trace contextRef="#ctx0" brushRef="#br0">0 734 23526,'81'-11'42,"1"1"1,-13-4 0,0 2-58,6 7 1,-4-1-222,17-12 271,-5 8 1,2 0 47,-28 1 0,-2 0-73,10-1 0,3 1 9,6-1 1,4 0 75,-14 4 0,4 0 1,-1 0-144,25-4 0,8 0 36,-27 4 0,10-2 0,4 1 0,-2-1 0,-8 2 22,5-2 1,-7 1 0,13-2-30,-14 2 0,12-2 0,7 0 1,3-1-1,-2 0 0,-6 2 1,-9 0-12,22 0 0,-12 0 0,16-1 18,-24 1 0,12-3 1,9 0-1,4-1 1,0-1-1,-2 2 0,-8 0 1,-9 1-6,14 0 0,-13 2 0,0-1 1,16-2 19,-21 2 0,11-2 0,7-1 0,5-1 0,2 0 0,-2 0 0,-4 0 0,-7 2 0,-9 1 8,5-1 0,-12 2 0,-3 0 0,4 1 0,9-2 1,-7 2 1,8-1 0,6-1 0,4 0 0,1 0 0,-2 1 0,-5 0 0,-7 1 0,-10 1 5,12 0 1,-12 1 0,-2 1 0,8 0-15,5 1 1,10 0 0,4 0 0,-2 1 0,-9 1 0,-16 2-14,15 2 0,-9 7-162,-3 8 1,3 8-1,-17 2-215,0 30 0,-37-4 0,-9 4 0,-7 29 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2:52.260"/>
    </inkml:context>
    <inkml:brush xml:id="br0">
      <inkml:brushProperty name="width" value="0.08" units="cm"/>
      <inkml:brushProperty name="height" value="0.08" units="cm"/>
      <inkml:brushProperty name="color" value="#004F8B"/>
    </inkml:brush>
  </inkml:definitions>
  <inkml:trace contextRef="#ctx0" brushRef="#br0">1965 229 24374,'-26'-11'-3777,"4"2"2398,22 9 5770,-10 0-4285,7 0-6,-18 0 36,18 9-1628,-8-7 1643,11 7-1553,-10 0 1633,7-7-493,-29 14 351,16-14 284,-40 6-58,27-8 1244,-59 0-1838,32 0 1280,-6 4 0,-1 1-531,-6 5-138,-2 0 1,-2 0-127,-10 0-1444,13-1 1,2-1 1184,1-6-269,-15 3 1,2-1 561,32-4-192,-27 0 0,-2 0-54,24 0-194,-40 0 17,29 0-162,-27-9 21,49 7 148,-14-6-198,32 8 374,0 0 0,0 0 2098,11 0-2098,2 8 593,-10 11-807,15 2-1197,-15 32 444,21-28-1148,0 45 91,0-36 1022,-1 17 1,2 3-1058,10-3 1097,-10 6 0,0 0-715,10-13 1316,-10 8 0,-2 2-378,1 3 739,0 1 0,0 0 0,0 6 25,-5-10 0,-1-1 224,4 2-36,-9-2 1,1 0 209,7-7-85,-18 34 103,18-48-258,-8 12 255,11-23-96,0-2-520,11-10 562,24-9 1010,-17 0 245,57-9-151,-54 7 273,67-14-107,-56 14 190,66-15 182,-74 15-1377,28-3 1,3 1-523,-21 4-169,15 4 0,4 1-302,10-3 181,-11 6 1,0 1-429,15-7 450,-6 2 1,0 0-255,9-4 298,3 3 1,0 2-154,-1 6 197,-10-7 1,-2 2 29,-6 11-98,6-7 0,2-1 154,10 4-179,-10-4 1,11 0-1,-8-2-198,28-5 187,2 3 1,-1-1-171,-14-4 272,19 0 1,1 0-414,-4 0 608,5 0 0,-2 0-199,-19 0 150,-1 4 1,-1 0-28,-4-1-132,19 9 0,1 1-129,-17-9-450,-2 4 0,15 2 1,-13-2 541,22-6 68,-22 1 0,14 1 0,-6-3-1196,5-5 0,-4 0 1287,3 3 0,0 0 0,-2-8 0,-4 0-699,-22 8 1,-5 0 778,-6-3 1,2-1-728,32 5 1,2 0 655,-32 0 1,1 0-60,17 2 0,8 1 0,-8 1 194,-15 1 0,0 1-283,18 0 1,9 1 0,-8-1-16,-15-1 0,0 0 31,14 1 1,8 0 0,-4-1 552,10 1 1,0-1-557,-14-2 0,3 1 1,-4 0 37,5 0 0,1 0-97,1-1 0,5 0 0,-8-1 19,-12 0 1,2-1 52,24 0 0,14-1 0,-14-1-3,-28-4 0,0-1 58,27 0 1,14 0 0,-14-1-31,-30-2 0,1-1 6,31 0 0,16 0 0,-13 2-30,-26 2 0,1 0 159,22-8 0,12-2 0,-10 3-32,-20 10 0,2 0 54,-4-7 0,10-5 1,0 0-1,-11 4 67,-4 8 1,0 0-114,3-6 1,13-3-1,-1-1 1,-12 5 26,-6 5 0,0 2-44,11-6 1,13-2-1,1-1 1,-12 2 34,-2 2 1,0-1-75,-1-1 1,12-2 0,-1 1 0,-12 1 65,-3 1 1,-4 1-194,24-7 0,2 0 17,-11 7 0,-4 2 313,-23-2 1,-1 1-311,16 0 1,-2 2-827,26 3 688,-20-8-257,3 6 0,3 2 551,-30-5 0,1 1-41,17 3 0,9 2 1,-9-1 532,-13 0 0,0 0-521,13 0 1,9 0 0,-9 0 18,-18 0 0,1 0-21,17 2 1,8 2-1,-10-1 1272,22-1-1447,7 10 1,-1 1-267,-9-9 260,-19 12 1,4 2-48,-5-7 1,-2-1-353,-10 5 0,0 0 346,9-1 0,4-1 511,20 2 1,-4-3-519,0 1-252,3 1 1,-5-3 385,-26-8-211,1 0 0,1 2 493,3 3 350,-2-7 0,-2 0 70,-13 8-410,46 8-16,-34-5-175,-8 6 1,1 1-83,17-7 1536,5 13-1668,0-14 353,-26-1-475,23-1 473,-28-18 151,-1-1 126,8-26-550,-18 13-222,18-38-74,-18 35-137,28-52-224,-36 51-3,34-52-414,-47 54-333,26-53 803,-30 51-338,20-68 468,-20 65 78,4-25 0,-1-2-264,-5 17 339,0-25 0,0-1-512,0 16 845,4-24 0,3-1-335,6 23 502,-6-21 0,-1-2-288,5 16 255,-10-3 1,-2 0-186,1 6 142,0 3 0,0 1 0,0 14 1157,0-23-1286,0 25 975,0 13-960,0-21 916,0 22-777,-21-6 576,15 10-603,-26-1 1111,30 8-1230,-30 3 1615,16 8 348,-30 0 1,20 0-91,-19 0-510,18 0 422,-29 0-840,16 0 1049,-40 0-1524,48 0-349,-64 0 90,51 0-44,-11 7 1,-2 2 23,-9 4-73,-1 4 0,3 2-90,14 2-13,-24-3 1,-1 0 79,25 3-12,-26-7 0,0 0 90,26 5-105,-30-9 0,0-1 127,27 1-48,-20 3 0,-6 0 67,29-7 0,1 1 5,-27 6 0,-1 0-37,22-7 1,-2-1 40,-33 4 0,3-1-36,11-6-751,4 4 0,2-3 600,18-12-437,-8 5 0,0-2 296,0-14 44,-12 11 0,2 0-87,12-10 97,-7 9 0,-1 1-137,8-10 134,-2 4 1,0 2-176,5 1 247,-1-6 1,2 2-149,10 11 273,-4-7 1,-1-1-186,8 11 402,-49-6-263,49 8 481,-57 0-255,54 0-24,-11 0 1,0 0 207,11 0-310,-10 0 0,1 0 260,8 0-275,-4 4 1,-1 0 181,-2-2-498,2 3 0,1-1 362,5-4-134,-10-4 1,0-1-85,10 3 44,-16-6 1,0-1-119,13 7 69,-40-6-130,51 8 161,-54 0-23,33 0 157,-4 4 1,1 0 159,5-2-79,0 7 0,0-1 141,0-6-177,0 7 0,1-1 114,9-5-140,-14 5 0,1 0 29,21-6-51,-26 7 0,-2-1-25,18-6-85,-1 2 1,-3 0-1518,-20-4 1452,8 0 426,10 0 1,-4 0-363,2 1 0,0-2-13,4-3 1,0 0-23,-5 3 0,3 0 467,-8-7-463,1 7 0,-3 2 9,-10-1-555,-5 0 0,3 0 642,18 0 732,-14 0 0,0 0-673,11 0-46,-20-4 1,-3-1-51,-2 3 41,29-5 0,-3-2-91,-7 3 0,1 1-16,-30-6 35,38 7 1,-4 0 72,-22-1 1,3 1-69,2 2-371,0-2 1,0 0 433,-6 4 109,6 4 0,-2 0 30,-9-2-64,-5 3 1,4-1 118,29-4-145,-9 0 0,-1 0 33,2 0-44,8 0 0,-1 0 50,-3 0-95,9 0 0,2 0-48,-1 0-238,-6 4 0,1 0 355,14-2-494,-14 6 0,2 1 541,13 2-191,-15-3 0,0 3 238,13 8-106,-17-10 0,0 1 145,17 9 98,-32-9-191,13-1-17,25 0-100,-8-8 1,-2 0 4,-3 7 2,-1-7 0,0-2-336,0 1 110,-1 0 0,2 0 112,10 0-71,-10 0 0,1 0-288,8 0 235,-9-4 1,-2 0-172,2 2 175,-1-3 0,0 1 174,0 4 92,-10-4 0,-1-1-107,-5 3 70,-5-2 1,-3-1-21,-13 5 70,26 3 1,-10 0-1,8 0 43,12-3 0,-4 2-68,-14 6 1,-17 3 0,-1 1 0,13-1 103,0 1 1,3 2-1,5-1 1,-8 3-1,0 1 1,8 0-1,-13 7 1,0 1-1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3:02.448"/>
    </inkml:context>
    <inkml:brush xml:id="br0">
      <inkml:brushProperty name="width" value="0.08" units="cm"/>
      <inkml:brushProperty name="height" value="0.08" units="cm"/>
      <inkml:brushProperty name="color" value="#004F8B"/>
    </inkml:brush>
  </inkml:definitions>
  <inkml:trace contextRef="#ctx0" brushRef="#br0">25 248 24655,'-14'-19'-9120,"4"-1"6242,10 10 1162,0-7 578,0 15 380,0-7 396,0 1-224,21-3 574,16-7 1696,56 7-515,-29 3 0,6 0 58,21 1 0,9 3-471,-6 0 1,7 0 0,-3 1 29,-19 0 0,-4-1 0,8 3-335,-6 1 1,7 2-1,4 0 1,-5 0-1,-10 0 674,21-1 0,1 0-1102,-21 1 0,12 0 1,4 0-1,-5-1 0,-13 1 44,11-2 1,-1 0-101,1-2 0,13 1 0,0-2 1,-14 0 25,-4-1 1,-2-2 94,17-5 0,9-2 0,-17 1 139,8-3-152,-21 1 0,-13 3 0,-46 11 0,-2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3:17.449"/>
    </inkml:context>
    <inkml:brush xml:id="br0">
      <inkml:brushProperty name="width" value="0.08" units="cm"/>
      <inkml:brushProperty name="height" value="0.08" units="cm"/>
      <inkml:brushProperty name="color" value="#004F8B"/>
    </inkml:brush>
  </inkml:definitions>
  <inkml:trace contextRef="#ctx0" brushRef="#br0">1 40 25335,'26'-11'-2000,"6"-6"1291,-19 15 1547,11-6-751,0 8-75,0 0-3,11 0-2,-8 0-7,28 8-186,-25-6 332,36 15-925,-36-15 599,36 16-314,17-16 444,-14 6 21,-8-7 0,13-1 0,-1-1 33,18 1 0,1 0 89,-21 0 1,3 0-1,5 0-61,5 0 0,7 1 1,-2-1-1,-10-1 241,5-3 0,0 0-229,-5 3 0,11 1 0,0 0 1,-13-1 235,-3-3 0,-2-1-238,15 2 0,9 1 0,-10-2 51,-15-1 0,-1 0-64,12 1 0,7 1 1,-12-1 59,21-4-100,-23 7 1,-6 2-1,-16 7 1,16 2-1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3:28.896"/>
    </inkml:context>
    <inkml:brush xml:id="br0">
      <inkml:brushProperty name="width" value="0.08" units="cm"/>
      <inkml:brushProperty name="height" value="0.08" units="cm"/>
      <inkml:brushProperty name="color" value="#004F8B"/>
    </inkml:brush>
  </inkml:definitions>
  <inkml:trace contextRef="#ctx0" brushRef="#br0">121 41 12528,'0'-30'-1813,"0"20"1389,-11 54 644,-2 11-275,1-2 1,0 4-2235,-12 39 2297,17-40 0,1 3-111,-6 6 1,2 0-733,8-2 1,2 1 831,-7 11 1,3 0 0,8-3 0,3-1 0,-1 5-1,1 0 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3:29.913"/>
    </inkml:context>
    <inkml:brush xml:id="br0">
      <inkml:brushProperty name="width" value="0.08" units="cm"/>
      <inkml:brushProperty name="height" value="0.08" units="cm"/>
      <inkml:brushProperty name="color" value="#004F8B"/>
    </inkml:brush>
  </inkml:definitions>
  <inkml:trace contextRef="#ctx0" brushRef="#br0">0 648 12334,'0'-65'-1489,"0"-3"453,0 1 608,11 1 326,2-16-830,11 18 1046,0-18-69,0 33-267,10 3 686,25 9 151,-16 16-115,13 37-454,-43 18-1753,-11 33 1,-4 7 1263,-1 11 316,-3-16 1,-3 11 0,3-9 21,4-19 1,1-1-53,-6 49 1,4-4 69,13-18-239,-4-14 1,2-6 37,5-21 184,19 23-114,-27-38 411,27 5-226,-19-16 377,43 14-306,-2-20 21,31 3 0,8 0 0,-35-7 0,1-2 0,38 1 0,0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3:30.930"/>
    </inkml:context>
    <inkml:brush xml:id="br0">
      <inkml:brushProperty name="width" value="0.08" units="cm"/>
      <inkml:brushProperty name="height" value="0.08" units="cm"/>
      <inkml:brushProperty name="color" value="#004F8B"/>
    </inkml:brush>
  </inkml:definitions>
  <inkml:trace contextRef="#ctx0" brushRef="#br0">73 134 11671,'-24'-8'-558,"0"-3"34,11 0-572,2-6 444,11 7 630,21-10-3,-5 2 253,19-1 15,10 8-18,-16 3 68,49 8 84,-47 0 260,25 8-711,-32-5-335,11 13-217,-8 3 4,7 2 292,1 15-270,-19-15 231,26 16-20,-26-25 200,8 22-198,-13-21 154,-11 23 569,0-16-136,-21 50 221,15-32-73,-26 51 133,19-55-103,-11 27 75,0-46 334,11 18-578,2-22 561,11-1-933,0-1-93,11 16-154,-8-10 108,-3 80 95,-14-44 189,-10 6 0,-9 14 0,2-7 0,7-11 0,-2 0 0,-8 7 0,0 1 0,1-1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9:26.542"/>
    </inkml:context>
    <inkml:brush xml:id="br0">
      <inkml:brushProperty name="width" value="0.08" units="cm"/>
      <inkml:brushProperty name="height" value="0.08" units="cm"/>
      <inkml:brushProperty name="color" value="#004F8B"/>
    </inkml:brush>
  </inkml:definitions>
  <inkml:trace contextRef="#ctx0" brushRef="#br0">168 1199 13112,'-28'-72'-1177,"0"0"0,7-21 910,-7 22 0,2-1-1991,18 15 1,3 3 2261,-8-29-155,6 10 1,3 2 96,4-5 32,0-23-763,0 25 1082,0 13-275,0-13 157,0 34 145,11 12 1,2 11 0,11 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5.454"/>
    </inkml:context>
    <inkml:brush xml:id="br0">
      <inkml:brushProperty name="width" value="0.06" units="cm"/>
      <inkml:brushProperty name="height" value="0.06" units="cm"/>
      <inkml:brushProperty name="color" value="#004F8B"/>
    </inkml:brush>
  </inkml:definitions>
  <inkml:trace contextRef="#ctx0" brushRef="#br0">240 114 7533,'13'-11'0,"9"-6"0,-20 7 0,20-9 0,-20 0 90,9 8 179,-11-6-179,-11 15-269,-13-6 89,-2 16-90,-41 28 180,35-11 90,-34 37-90,50-39 90,-27 47-90,38-43 90,-17 34-90,22-40 269,0 7-359,11-17 90,2-3 90,1-16-180,7-3-89,-8-8 179,11-1 0,0 2 0,-10-1 0,17-1 0,-25 2 539,36-10-359,-36 8 180,36-8-270,-26 17-360,19 3 360,-11 8-990,10 8 721,-7-5 179,29 5 0,-27-8 0,17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09:27.276"/>
    </inkml:context>
    <inkml:brush xml:id="br0">
      <inkml:brushProperty name="width" value="0.08" units="cm"/>
      <inkml:brushProperty name="height" value="0.08" units="cm"/>
      <inkml:brushProperty name="color" value="#004F8B"/>
    </inkml:brush>
  </inkml:definitions>
  <inkml:trace contextRef="#ctx0" brushRef="#br0">264 437 14472,'0'-19'-3376,"0"-17"2580,0 4 488,11-6 568,13-7 1,2 14 274,9-8-177,-11 4-430,0 5 715,0-16-348,-11 15 121,-45-5-949,21 25 55,-53 3 268,38 16-738,-11 11 1315,13 2-456,-8 23 208,16-12-60,-8 56 555,13-39-1948,5 8 1,1 0 1125,3-2-1675,2 36 1035,2-49 344,41 3-190,-24-35 347,37-18 717,-30-5 2754,9-48-2768,-22 25-107,8-61-73,-18 51-1254,-3-43 1268,-13 55-265,-32-19-744,15 41 220,-47 20 641,45 7 189,-9 25 1,5 6 132,17-6-239,1 17 0,4 0 63,14-19 114,22 32-306,4-49-210,43-10 5,-26-14 56,34-41 467,-47 18-134,-2-16 0,-1-2 91,0 15 324,-3-58-136,-13 62-56,-43-53-1057,2 58 135,-49-30-327,25 48 710,-26 28 391,40-10-197,11 25 0,3 5 146,-1-8-195,13 15 1,4 0 457,-1-16-674,29 10 0,7 1 131,-4-3 0,46 20 0,-30-19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7:03.149"/>
    </inkml:context>
    <inkml:brush xml:id="br0">
      <inkml:brushProperty name="width" value="0.08" units="cm"/>
      <inkml:brushProperty name="height" value="0.08" units="cm"/>
      <inkml:brushProperty name="color" value="#004F8B"/>
    </inkml:brush>
  </inkml:definitions>
  <inkml:trace contextRef="#ctx0" brushRef="#br0">1236 1 11738,'-68'47'19,"-1"1"0,0 0 0,0-1 0,1 1 0,-7 8 1,-2 3-1,1 1 0,7-3 0,9-4-1452,9-2 0,9-3 0,-1 3 1454,-12 17 1,-1 4 0,7-3-44,4-1 1,8-1-553,10 3 1,3 1 479,-5-8 1,2-1 360,12-1 0,4 0-294,-4-10 0,6 4-266,15 9 1,10 8-1,4-4-246,15 14 1,8-1 269,0 0 0,6 4 1,2-10-194,6-5 1,12-11 360,-1-21 0,14-4 0,2-4 1,-10-7-64,6-3 0,3-13 180,-9-11 1,15-7 0,4-4 0,-4-4 0,-14-2 45,-9-1 0,-9-5 0,4-10 43,1-9 1,7-12 0,4-9 0,0-1-1,-6 4 1,-9 8 394,3-1 1,-10 6 0,5-10-374,-5-1 1,6-10-1,3-7 1,-3 0-1,-5 5 1,-10 12 220,8-20 0,-9 1-205,-3-3 1,2-13 0,-2-1 0,-10 16-45,-10 8 0,-7 4-133,0-4 0,-2-5 0,-8 11-84,-25-19-195,-20 32 1,-17-3 0,1 11 4,8 12 1,-8 8 166,-18 2 0,-20 0 0,-2 7 0,12 10 465,-7 22 0,1 15-336,8-2 0,-10 6 0,0 4 0,12 0-337,15-1 0,8 1 0,-4 7 386,-9 11 0,-6 10 0,1 2 0,6-3 0,4-1 0,6-3 0,-2 5 0,1 0 0,0 0 0,0 0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7:03.965"/>
    </inkml:context>
    <inkml:brush xml:id="br0">
      <inkml:brushProperty name="width" value="0.08" units="cm"/>
      <inkml:brushProperty name="height" value="0.08" units="cm"/>
      <inkml:brushProperty name="color" value="#004F8B"/>
    </inkml:brush>
  </inkml:definitions>
  <inkml:trace contextRef="#ctx0" brushRef="#br0">1000 152 8517,'-64'-40'-669,"0"0"0,6 10 1,4 6 971,-4 6 73,6 49 0,0 15-323,10-14 0,2 5-2873,-19 29 0,3 8 2891,13-5 1,4 1-149,1-2 1,1 2 213,-6 13 0,3 3-88,14-1 0,2 1-14,-5 1 1,2 7-72,11-7 0,4 7 0,3-1-36,1-9 1,2 0 0,4 1 88,1-9 1,1 2-1,6 0 1,13-8-94,30 12 1,18-8-1,-2-10-2,-8 2 0,11-22 196,0-39 0,18-15 0,6-11 0,-4-5 0,-17 0 10,2-15 0,-3-13-46,0 1 1,12-11 0,5-7 0,-7 2 0,-15 9 80,-1-13 1,-9-4-68,-6 5 0,3-12 0,-2 1 1,-9 12 7,-4 8 1,-10 0 14,-12-20 1,-8-9 0,-5 12 51,-7-14-258,-20 28 0,-11-9 1,-2 13-19,6 19 1,-8 6-162,-32-13 1,-18-2-1,7 12-118,18 15 0,-5 13 146,-12 13 1,-16 10 0,-2 6 0,15 4 220,-5 16 0,4 11 0,15-5 1,-7 8-1,1 3 0,8-2 1,8 3-1,1 0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7:05.664"/>
    </inkml:context>
    <inkml:brush xml:id="br0">
      <inkml:brushProperty name="width" value="0.08" units="cm"/>
      <inkml:brushProperty name="height" value="0.08" units="cm"/>
      <inkml:brushProperty name="color" value="#004F8B"/>
    </inkml:brush>
  </inkml:definitions>
  <inkml:trace contextRef="#ctx0" brushRef="#br0">64 898 6179,'-27'93'-2,"-5"-4"-493,28-39 0,6 3 134,6 24 1,5 0-1181,-1-22 1,5 0 1539,20 29 1,6-5 0,-12-37 0,2-4 0,9 6 0,9-6 0,14-13 0,11-6 0,-4-5 0,5-1 0,6-12 0,-6-12 0,15-9 0,6-6 1,-3-3-1,-12 1 0,-2-3 0,-9-3 1,9-10-1,-15 4 0,8-8 0,6-6 0,1-2 0,-3 0 1,-6 3-1,-9 6 60,13-11 0,-12 4 1,3-11 1,-12 8 1,4-10-1,2-5 1,-4 0-1,-6 4 1,-11 8-509,2-27 0,-12 3 473,0 6 0,-1-4 0,-25 8 3,-30 15 1,-21 6 0,-10 10-375,-22 10 1,-14 13 0,-1 2 343,2-7 0,0 2 1,-4 9-1,9 13 0,-5 8 1,1 5-1,7 2 0,8 8 1,-1 1-1,1-1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7:17:09.472"/>
    </inkml:context>
    <inkml:brush xml:id="br0">
      <inkml:brushProperty name="width" value="0.08" units="cm"/>
      <inkml:brushProperty name="height" value="0.08" units="cm"/>
      <inkml:brushProperty name="color" value="#004F8B"/>
    </inkml:brush>
  </inkml:definitions>
  <inkml:trace contextRef="#ctx0" brushRef="#br0">192 1 3380,'-64'51'0,"0"-1"0,0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5.971"/>
    </inkml:context>
    <inkml:brush xml:id="br0">
      <inkml:brushProperty name="width" value="0.06" units="cm"/>
      <inkml:brushProperty name="height" value="0.06" units="cm"/>
      <inkml:brushProperty name="color" value="#004F8B"/>
    </inkml:brush>
  </inkml:definitions>
  <inkml:trace contextRef="#ctx0" brushRef="#br0">312 0 8432,'-13'11'180,"-8"-2"-180,18-9 90,-18 0 0,7 8 90,-10-6-270,0 15 270,11-6-270,-8 33-90,18-18-90,-8 35 90,11-38-90,11 21 180,2-23 180,33 7-270,-28-18 630,36 7-360,-38-6 630,39 33-540,-36-10 90,24 38-181,-41-38 91,-2 27-90,-13-38 180,-22 30-540,-2-38-449,-21 18 539,7-31-990,-18-2 631,29-11 539,-16-16 0,29-2 0,-7-9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6.269"/>
    </inkml:context>
    <inkml:brush xml:id="br0">
      <inkml:brushProperty name="width" value="0.06" units="cm"/>
      <inkml:brushProperty name="height" value="0.06" units="cm"/>
      <inkml:brushProperty name="color" value="#004F8B"/>
    </inkml:brush>
  </inkml:definitions>
  <inkml:trace contextRef="#ctx0" brushRef="#br0">1 77 8342,'13'0'90,"8"0"-180,-7 8 90,10-6 180,-11 15-360,8-15 90,14 15-90,-6-15 270,17 7 0,-12-18-90,-7-2 270,7-16-270,-20 6 450,-4-15-360,-20 23 180,-14-4-90,-3 17 179,-18 34 1,29-17-360,-5 62-180,21-44-1079,10 29 629,14-35 630,3-2 0,29-7 0,-6-2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7.587"/>
    </inkml:context>
    <inkml:brush xml:id="br0">
      <inkml:brushProperty name="width" value="0.06" units="cm"/>
      <inkml:brushProperty name="height" value="0.06" units="cm"/>
      <inkml:brushProperty name="color" value="#004F8B"/>
    </inkml:brush>
  </inkml:definitions>
  <inkml:trace contextRef="#ctx0" brushRef="#br0">229 1 6993,'-37'0'-180,"2"0"810,11 0-181,0 0-269,0 0 90,0 0-270,11 8-90,-8-5-90,7 22 90,1-12-179,13 31 359,13-12-360,33 31 180,-17-21 0,38 29 180,-38-37 0,5 19 180,-23-32-1,-22 6-179,-13-16-180,-2-3 90,-9-8-90,-10-8-89,26 6-1,-23-23 0,39 12-720,3-22 630,13 13-179,54-22 449,-22 20 0,5-2 0,1 0 0,3 2 135,-9-3 0,0 2 224,-2 10 91,23-27-270,-39 38 270,-3-13-270,-13 17 179,-11 26-269,10-12 90,-7 47-270,8-36 180,10 37-180,-5-39 0,18 13 180,-10-25-180,11-3 90,-19-16-90,5-11 90,-21-3-359,0-31 179,0 28 180,-10-36 90,-4 38-90,-20-22 269,7 24 1,-18-6-270,29 16 180,-16 3-180,19 16 180,-1 12-360,14 34-90,14-18 360,-1 17-629,40-18 359,-32-19 90,67 9 90,-56-34-90,35-10 270,-41-2-270,41-31 90,-46 26 0,33-27 90,-41 32 270,0-6-360,-2 16 269,-11 3 1,0 16-90,0 29-90,0-4-270,0 39 90,0-30-270,21 21 360,-5-31-359,19 4 269,-11-26 0,21-10 180,-26-10-180,44-26 180,-55 12-90,35-36 0,-30 26 180,11-46-180,-10 44 269,7-17-89,-18 42 270,7 3-450,-10 8 180,0 25-90,0-10-180,0 46 180,11-27-720,13 29 630,-8-31-539,16 20 539,-19-37-360,22 19 270,-19-31-90,16 5-180,-30-8 360,30-17 0,-16 4 0,19-14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8.128"/>
    </inkml:context>
    <inkml:brush xml:id="br0">
      <inkml:brushProperty name="width" value="0.06" units="cm"/>
      <inkml:brushProperty name="height" value="0.06" units="cm"/>
      <inkml:brushProperty name="color" value="#004F8B"/>
    </inkml:brush>
  </inkml:definitions>
  <inkml:trace contextRef="#ctx0" brushRef="#br0">1 114 7713,'13'11'359,"-2"6"-449,-11-6 0,0 8 270,10 0-360,-7 0 180,8-1 90,-11 18-269,0-12 268,0 20 1,0-31 450,0 12-450,0-23 90,0-2-180,0-10 450,0-51-360,0 14-180,0-18 90,21 4-270,-16 27-540,16-4 91,1 12 719,-6 24 0,8-15 0,-14 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08.604"/>
    </inkml:context>
    <inkml:brush xml:id="br0">
      <inkml:brushProperty name="width" value="0.06" units="cm"/>
      <inkml:brushProperty name="height" value="0.06" units="cm"/>
      <inkml:brushProperty name="color" value="#004F8B"/>
    </inkml:brush>
  </inkml:definitions>
  <inkml:trace contextRef="#ctx0" brushRef="#br0">183 39 7263,'0'-21'1169,"-11"4"-1349,8 17 180,-18 0-180,8 0 180,-1 8 90,4 3-90,-1 16 270,-2-6 0,-22 32-270,19-19 45,-1 13 0,2 3-225,13-2 135,1 5 0,2 0-315,1-9-89,52 20 449,-33-43 90,77-13-1,-63-26 1,19-12 0,1-4 90,-10-12 45,1-7 0,-1 0-135,-5 6 135,-15-1 0,-5 0-135,-7 11 180,-2-24-270,-11 48 0,-11-3-90,9 24 90,-30 37 179,16-10 1,-8 29-180,13-18 0,11 12 90,11 9-360,2-8 181,11-4 178,11-9 91,-9-23 540,30 11-270,-26-32 989,25-27-1169,-28 9-90,18-46-360,-29 39 180,16-14 90,-29 19-2249,8-1 360,-11 8 1799,0 3 0,10-1 0,4-2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17.044"/>
    </inkml:context>
    <inkml:brush xml:id="br0">
      <inkml:brushProperty name="width" value="0.06" units="cm"/>
      <inkml:brushProperty name="height" value="0.06" units="cm"/>
      <inkml:brushProperty name="color" value="#004F8B"/>
    </inkml:brush>
  </inkml:definitions>
  <inkml:trace contextRef="#ctx0" brushRef="#br0">24 183 7533,'0'-32'-1619,"-10"-2"2248,7 24-179,-8-9-180,11 0 0,0 0-270,0 0 180,0 8-180,0-6-90,11 15 449,-8 11-269,18 12-180,3 59 180,-8-31-135,7 20 0,-3 1 45,-15-17-45,15 17 0,3-1 45,-7-20 0,8 31 0,-3-59 360,3-13-180,2-27 180,-2-28-270,-2 6 0,-16-12 0,1 0-270,17 3 90,-11-39-720,-2 26 451,0 18-541,-9-10 900,9 28 0,-11 8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17.539"/>
    </inkml:context>
    <inkml:brush xml:id="br0">
      <inkml:brushProperty name="width" value="0.06" units="cm"/>
      <inkml:brushProperty name="height" value="0.06" units="cm"/>
      <inkml:brushProperty name="color" value="#004F8B"/>
    </inkml:brush>
  </inkml:definitions>
  <inkml:trace contextRef="#ctx0" brushRef="#br0">1 229 8792,'13'19'90,"-2"-9"-180,21-1 0,-24-9 0,34 0-270,-18-9 90,3-1 91,18-9 89,-18 0-450,7-17 540,-20 13-180,-14-21 180,-3 22 270,-40-13-180,35 13 629,-56 3-719,46 11 630,-38 24-540,40 6 90,-16 24-180,29-5-90,3 39-90,3-34 180,18 9-180,-7-30 90,10-22-90,0 13 180,10-14-90,-7-2 90,29-27 0,-27 4 90,27-39-90,-29 28 450,-4-29-270,-1 40-90,-20-3 90,9 26 0,10 34-90,-5-17 90,30 62-180,-20-44-90,20 46 0,-20-48-900,19 29 810,-18-48-449,18 11 359,-18-25-1259,18-25 1529,-18 2 0,-3-32 0,-14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5.755"/>
    </inkml:context>
    <inkml:brush xml:id="br0">
      <inkml:brushProperty name="width" value="0.06" units="cm"/>
      <inkml:brushProperty name="height" value="0.06" units="cm"/>
      <inkml:brushProperty name="color" value="#004F8B"/>
    </inkml:brush>
  </inkml:definitions>
  <inkml:trace contextRef="#ctx0" brushRef="#br0">48 267 7533,'-13'-49'90,"-8"-31"719,18 25-809,-8-2 0,11 31-90,0 35 270,11 1 0,-8 27-90,7-6 90,1 58-180,-8-32-90,2 23 0,0 6-405,-4-34 1,-2-2-453,0 16 1,2-1 766,10 15 180,-8-14 0,18-13 0,-8 10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18.037"/>
    </inkml:context>
    <inkml:brush xml:id="br0">
      <inkml:brushProperty name="width" value="0.06" units="cm"/>
      <inkml:brushProperty name="height" value="0.06" units="cm"/>
      <inkml:brushProperty name="color" value="#004F8B"/>
    </inkml:brush>
  </inkml:definitions>
  <inkml:trace contextRef="#ctx0" brushRef="#br0">144 152 7533,'24'-29'0,"-11"2"449,9-1-269,-20 16 0,20-14 180,-20 16-90,9-1-90,-11 3 0,0 8-90,0 0-90,-11 8 0,-2-6-90,-32 40-180,5-8 270,-19 15-180,33-13-360,-6 0 540,29-13-270,-8 30 90,11-30 1,64 21 89,-26-23 0,30-5 0,7-4 90,-3-2-45,-12 0 0,-5-3 135,-15-4 0,-8 5 90,-54-8 269,-26-8-179,16 5 0,-42-14-90,66 15 360,-45-15-271,37 15-358,-8-6 89,13 8 0,11 0 89,0 0-1078,21 0 179,6 0 271,21 0 269,-11 0-180,19 0 450,-27-9-450,49-10 810,-46-2-180,34-14 360,-39 13 359,7-5-629,-20 16 540,7 20-630,-18 3-270,7 32 180,-10-12-180,11 31 180,-8-29-900,7 28 630,1-47-1709,-8 18 1709,18-31 180,-18 6 0,7-16 0,-10-2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18.169"/>
    </inkml:context>
    <inkml:brush xml:id="br0">
      <inkml:brushProperty name="width" value="0.06" units="cm"/>
      <inkml:brushProperty name="height" value="0.06" units="cm"/>
      <inkml:brushProperty name="color" value="#004F8B"/>
    </inkml:brush>
  </inkml:definitions>
  <inkml:trace contextRef="#ctx0" brushRef="#br0">0 39 7533,'13'-11'0,"9"3"0,-20 8 539,9-9-269,0 7 90,-9-7-720,9 9 450,-11 0-1889,0 0 1349,11 9 450,-9-7 0,9 15 0,-11-6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18.769"/>
    </inkml:context>
    <inkml:brush xml:id="br0">
      <inkml:brushProperty name="width" value="0.06" units="cm"/>
      <inkml:brushProperty name="height" value="0.06" units="cm"/>
      <inkml:brushProperty name="color" value="#004F8B"/>
    </inkml:brush>
  </inkml:definitions>
  <inkml:trace contextRef="#ctx0" brushRef="#br0">1 267 7533,'0'29'0,"0"-1"0,0-9-450,10 8 270,4-6 810,10 7-181,0-18-179,-11-1 360,8-9-360,-7 0-180,20-17 0,-7 5-630,7-42 630,-10 21-720,-10-47 360,-14 44-89,-14-34 269,-10 30 0,-10-1 0,7 14 360,-7 10-90,20 15-1,-7-6 181,8 8-180,-11 8 360,0 20-270,10 3-90,14 32-180,3-28-180,40 26 0,-35-38 270,34 4-270,-18-19 180,3-8 0,-3 0-90,8 0 0,-6-16 0,12 3 90,18-39 0,-38 26 0,46-27 180,-56 32 180,35-6-180,-30 16 269,11 20-359,-11-5 90,9 29 0,-20-20-90,9 15-90,0-9-180,13-9 90,2-2-90,9-8 90,-1 0-90,-7-8 90,29-11 630,5-1-360,-8-8 90,3 17 0,-32 2 179,-10 18-538,-4 2 178,-10 17-178,0-8-181,0 8 0,0-10-180,0-7 270,0 6-90,0-15 270,0 7-359,0-9 269,0 0 90,-10 0 0,-4 0 0,-10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28.939"/>
    </inkml:context>
    <inkml:brush xml:id="br0">
      <inkml:brushProperty name="width" value="0.06" units="cm"/>
      <inkml:brushProperty name="height" value="0.06" units="cm"/>
      <inkml:brushProperty name="color" value="#004F8B"/>
    </inkml:brush>
  </inkml:definitions>
  <inkml:trace contextRef="#ctx0" brushRef="#br0">25 58 7533,'-14'-20'0,"4"2"-180,10 7 180,0 3 0,0 8-180,0 0 360,0 17-90,0-5 0,0 24 0,0 2-90,0 2 0,0-2-90,0 32 90,0-32 90,0 25-720,10-27 630,-7-14 0,18 5 0,-7-8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29.171"/>
    </inkml:context>
    <inkml:brush xml:id="br0">
      <inkml:brushProperty name="width" value="0.06" units="cm"/>
      <inkml:brushProperty name="height" value="0.06" units="cm"/>
      <inkml:brushProperty name="color" value="#004F8B"/>
    </inkml:brush>
  </inkml:definitions>
  <inkml:trace contextRef="#ctx0" brushRef="#br0">1 75 7533,'0'-29'0,"0"10"0,0 11 180,0 8-1,10-8 1,4 5-270,20-5 0,-7 8 180,29 17-269,-16-13-1,18 13 270,-31-9-900,26-5 360,-34 5 450,15-8 0,-23 0 0,-11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29.342"/>
    </inkml:context>
    <inkml:brush xml:id="br0">
      <inkml:brushProperty name="width" value="0.06" units="cm"/>
      <inkml:brushProperty name="height" value="0.06" units="cm"/>
      <inkml:brushProperty name="color" value="#004F8B"/>
    </inkml:brush>
  </inkml:definitions>
  <inkml:trace contextRef="#ctx0" brushRef="#br0">48 0 7533,'-13'11'-630,"-8"-2"450,18-9 360,-7 9 90,10-7-180,10 14 0,4-14-360,-1 15 180,8-15 90,3 24 0,3-13 0,7 14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29.676"/>
    </inkml:context>
    <inkml:brush xml:id="br0">
      <inkml:brushProperty name="width" value="0.06" units="cm"/>
      <inkml:brushProperty name="height" value="0.06" units="cm"/>
      <inkml:brushProperty name="color" value="#004F8B"/>
    </inkml:brush>
  </inkml:definitions>
  <inkml:trace contextRef="#ctx0" brushRef="#br0">0 209 7263,'0'-21'-720,"0"-5"1260,21 16-270,-5-1-90,19 3 0,-22-1-90,19 7-1,-5-7-178,31 1-1,-7 6-2126,-1-10 0,1-1 2036,8 8-1004,31-29 1184,-52 30-180,-14-21 90,-14 23 90,-42-6 0,14 8 2828,-38 8-2108,-13 20-720,23-14 180,-20 20 2517,52-23-2517,4 8-90,-1 0 0,8-9-270,-7 16 180,10-22-270,32 21 91,-3-22 89,19 5 0,-3-8-720,-18 0 810,18 0 0,-8 0 0,11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29.986"/>
    </inkml:context>
    <inkml:brush xml:id="br0">
      <inkml:brushProperty name="width" value="0.06" units="cm"/>
      <inkml:brushProperty name="height" value="0.06" units="cm"/>
      <inkml:brushProperty name="color" value="#004F8B"/>
    </inkml:brush>
  </inkml:definitions>
  <inkml:trace contextRef="#ctx0" brushRef="#br0">192 95 7533,'0'-30'0,"0"11"0,0 2 0,10 7 180,-7 0-1,8 1 181,-11 9 0,0 0-360,-11 0 270,-13 26-270,-3-12 90,-7 31-90,10-16-180,-11 26 270,19-13-450,-16 29 270,30-37-539,-9 28 449,22-39-360,2 5 720,11-20-450,21-25 540,-5-13-360,-3-1 90,-5-5 90,-18 17 90,10 0-180,0 0 360,-11 0-181,-2 0 1,-1 8 90,4-5-180,-1 13-270,19 11 90,-27 5 90,38 23 0,-27-6 0,18 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0.185"/>
    </inkml:context>
    <inkml:brush xml:id="br0">
      <inkml:brushProperty name="width" value="0.06" units="cm"/>
      <inkml:brushProperty name="height" value="0.06" units="cm"/>
      <inkml:brushProperty name="color" value="#004F8B"/>
    </inkml:brush>
  </inkml:definitions>
  <inkml:trace contextRef="#ctx0" brushRef="#br0">25 20 7533,'-13'-11'629,"2"3"-449,11 16 0,0 3-270,0 8 90,0 9 0,0 9-450,0 4 181,0 39 179,0-25 22,0-2 1,0 1-1,0 9 1,0 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0.953"/>
    </inkml:context>
    <inkml:brush xml:id="br0">
      <inkml:brushProperty name="width" value="0.06" units="cm"/>
      <inkml:brushProperty name="height" value="0.06" units="cm"/>
      <inkml:brushProperty name="color" value="#004F8B"/>
    </inkml:brush>
  </inkml:definitions>
  <inkml:trace contextRef="#ctx0" brushRef="#br0">0 201 7533,'0'-30'-450,"0"11"270,0 2 540,11 15-270,2-15 180,11 7-360,11 0 0,-19-8 90,26 8-180,-15-1 90,31-14 90,-18 21 90,37-21-90,-55 23 180,20 2 90,-42 19-91,0 35-89,0-18 180,0 59-180,0-66-90,0 58 90,0-62-270,11 20 180,2-35-90,22-18 90,-8-5-359,18-39 269,-29 26 90,16-27 0,-30 32-90,20-15 180,-20 15-90,20-7-90,-20 2 270,20 4-1,-20-5 1,9 16 270,-11 11-270,0 11 0,11 33-180,-9-18 90,30 43 0,-16-43-360,19 35 360,-11-47-270,10 12 180,-18-26-90,27 0-90,-16-17 180,10-4 0,-13-9 0,18-31 0,-34 33 90,35-24-90,-40 33 90,29 0 90,-27 8 90,27 2-180,-29 18 0,18 19-90,-8-5-90,22 38 90,-19-36-180,5 20 270,11-17-180,8-8 0,11 0-90,15-12 180,-37-16 0,6-3-90,-3-16 0,-16-4 90,19-15 0,-22 14 90,-3-20 0,-10 38 180,0-21-180,0 33 270,0 2-181,-10 2 721,7 49-900,-7-32 90,10 51-810,10-47 271,-7 22-721,18-33 1170,24 14 0,-2-16 0,26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6.154"/>
    </inkml:context>
    <inkml:brush xml:id="br0">
      <inkml:brushProperty name="width" value="0.06" units="cm"/>
      <inkml:brushProperty name="height" value="0.06" units="cm"/>
      <inkml:brushProperty name="color" value="#004F8B"/>
    </inkml:brush>
  </inkml:definitions>
  <inkml:trace contextRef="#ctx0" brushRef="#br0">48 58 7533,'-26'-19'0,"4"8"270,22 3-181,0 8 1,0 0-449,11 0 89,2 0 270,11 0-990,32 8 631,-24-6 179,45 7 180,-47-9 0,26 0 0,-40-9 449,26 7-89,-36-15 630,26 15-721,-30-7 271,9 18-360,-11 2-180,-11 33-180,9-2 180,-9 7 0,11-13-180,0-17 180,0 0 0,0-9-270,0-1 1,0-9 89,11 0 90,-9 0 180,9-9 359,0-1-179,-9-1 360,19 2-90,-7 27-360,-1-14-91,8 21-1348,-7-6 1259,10-6 0,10 12 0,4-15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3.120"/>
    </inkml:context>
    <inkml:brush xml:id="br0">
      <inkml:brushProperty name="width" value="0.06" units="cm"/>
      <inkml:brushProperty name="height" value="0.06" units="cm"/>
      <inkml:brushProperty name="color" value="#004F8B"/>
    </inkml:brush>
  </inkml:definitions>
  <inkml:trace contextRef="#ctx0" brushRef="#br0">72 0 7533,'-37'0'-90,"13"9"0,13-7 270,11 6-270,11 0 90,2-6 90,22 15-180,-9-15 90,20 15 90,-30-15-90,26 6 90,-26-8-90,8-8-90,-13 6 180,-11-15-270,0 15 180,-22-15-90,17 15 180,-27-6-90,19 8 0,-11 8 180,0 3 0,11 25-91,2-13-178,22 38 89,2-36-360,43 37 360,-24-47-270,45 10 180,-48-25 0,38-17-90,-38 13 0,16-47 360,-31 34-270,7-27 180,-18 33 450,18-6-270,-8 15 89,22 2-179,-8 11-270,7 24-90,-10-3-629,21 23 629,-15-23 180,15 4 0,-21-25 0,0-3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3.286"/>
    </inkml:context>
    <inkml:brush xml:id="br0">
      <inkml:brushProperty name="width" value="0.06" units="cm"/>
      <inkml:brushProperty name="height" value="0.06" units="cm"/>
      <inkml:brushProperty name="color" value="#004F8B"/>
    </inkml:brush>
  </inkml:definitions>
  <inkml:trace contextRef="#ctx0" brushRef="#br0">312 0 7353,'-14'9'360,"-7"1"-270,8 9-270,-11-1 270,-21 44-630,15-24 270,-15 43 90,21-41 180,-11 32 0,9-29 0,-9 20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3.510"/>
    </inkml:context>
    <inkml:brush xml:id="br0">
      <inkml:brushProperty name="width" value="0.06" units="cm"/>
      <inkml:brushProperty name="height" value="0.06" units="cm"/>
      <inkml:brushProperty name="color" value="#004F8B"/>
    </inkml:brush>
  </inkml:definitions>
  <inkml:trace contextRef="#ctx0" brushRef="#br0">48 0 6993,'-13'30'360,"2"5"-360,11-5-5661,0 16 5661,0 2 1001,0 2-1451,-10 38 450,7-39 0,-8 48 0,11-38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3.796"/>
    </inkml:context>
    <inkml:brush xml:id="br0">
      <inkml:brushProperty name="width" value="0.06" units="cm"/>
      <inkml:brushProperty name="height" value="0.06" units="cm"/>
      <inkml:brushProperty name="color" value="#004F8B"/>
    </inkml:brush>
  </inkml:definitions>
  <inkml:trace contextRef="#ctx0" brushRef="#br0">1 95 7533,'0'-22'-90,"0"-3"90,0 23 270,0-15-91,0 15 1,10-15-180,4 15-180,10-6-89,31 8 89,-23 0 0,56 0 180,-56 0 0,45 0-90,-47 8 270,36 3-180,-47 7 270,13 18-270,-32-4 0,0 6 90,0-10-90,0-9-180,0 0-270,0 9 450,0-8 0,11-1 0,2-11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4.152"/>
    </inkml:context>
    <inkml:brush xml:id="br0">
      <inkml:brushProperty name="width" value="0.06" units="cm"/>
      <inkml:brushProperty name="height" value="0.06" units="cm"/>
      <inkml:brushProperty name="color" value="#004F8B"/>
    </inkml:brush>
  </inkml:definitions>
  <inkml:trace contextRef="#ctx0" brushRef="#br0">253 37 8072,'0'-20'90,"0"3"0,0 17-270,0 0 90,-10 9 90,-4 1 90,1 9-90,-8-1 90,7 2 0,-10-1 0,-10 8-90,18 3 0,-27 25 90,27-21-450,-18 27 360,20-46-180,25 18 180,5-31-89,40-10-1,-27-5 90,38-39-90,-38 26 449,6-26-179,-14 39-180,-18-13 180,18 24 90,-18-6-450,7 8 360,1 8-810,-8 3-719,18 33 1349,-18-18 0,7 26 0,-10-22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4.370"/>
    </inkml:context>
    <inkml:brush xml:id="br0">
      <inkml:brushProperty name="width" value="0.06" units="cm"/>
      <inkml:brushProperty name="height" value="0.06" units="cm"/>
      <inkml:brushProperty name="color" value="#004F8B"/>
    </inkml:brush>
  </inkml:definitions>
  <inkml:trace contextRef="#ctx0" brushRef="#br0">254 58 7353,'-14'-30'360,"4"11"-91,10 10 1,0 9-180,-11 0 90,8 0-90,-18 0-180,8 0 0,-11 9 90,-11 19-180,-2 29 270,0-5-90,13 3-539,2 6 449,20-33-720,23 50 270,8-61 540,30 16 0,-1-41 0,4-2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4.553"/>
    </inkml:context>
    <inkml:brush xml:id="br0">
      <inkml:brushProperty name="width" value="0.06" units="cm"/>
      <inkml:brushProperty name="height" value="0.06" units="cm"/>
      <inkml:brushProperty name="color" value="#004F8B"/>
    </inkml:brush>
  </inkml:definitions>
  <inkml:trace contextRef="#ctx0" brushRef="#br0">24 133 0,'0'-40'0,"0"4"1872,-11 17-1872,9 0 1769,-9 8-1409,11 3 679,0 8-1039,0 0 3572,0 8-3392,0 28-90,0-11-450,0 62 450,0-49-360,0 14 0,0 1 90,0-6 180,0 50 0,0-53 0,0 20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4.842"/>
    </inkml:context>
    <inkml:brush xml:id="br0">
      <inkml:brushProperty name="width" value="0.06" units="cm"/>
      <inkml:brushProperty name="height" value="0.06" units="cm"/>
      <inkml:brushProperty name="color" value="#004F8B"/>
    </inkml:brush>
  </inkml:definitions>
  <inkml:trace contextRef="#ctx0" brushRef="#br0">48 0 8342,'-26'0'90,"4"0"-90,22 0 180,0 0-360,11 0 180,2 0-270,22 0 90,-8 0 1,28 0-1,-15 0 360,19 0-180,-22 0 359,-2 0-359,-11 0-90,0 17 180,-11-4-449,8 24 359,-18-17 0,8 8 0,-11-9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4.969"/>
    </inkml:context>
    <inkml:brush xml:id="br0">
      <inkml:brushProperty name="width" value="0.06" units="cm"/>
      <inkml:brushProperty name="height" value="0.06" units="cm"/>
      <inkml:brushProperty name="color" value="#004F8B"/>
    </inkml:brush>
  </inkml:definitions>
  <inkml:trace contextRef="#ctx0" brushRef="#br0">1 133 7533,'0'-40'-180,"0"-5"180,0 24 360,0 2-91,0 11-179,0 8-629,0 0 269,0 8 90,0 3 180,10 25 0,-7-5 0,7 16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35.686"/>
    </inkml:context>
    <inkml:brush xml:id="br0">
      <inkml:brushProperty name="width" value="0.06" units="cm"/>
      <inkml:brushProperty name="height" value="0.06" units="cm"/>
      <inkml:brushProperty name="color" value="#004F8B"/>
    </inkml:brush>
  </inkml:definitions>
  <inkml:trace contextRef="#ctx0" brushRef="#br0">24 191 7803,'-10'10'629,"7"7"-629,-8-6 270,11 8-90,11 0 0,-8 0-360,7-8 90,12 14-180,-6-21 180,61 22-90,-53-24 90,61-11 0,-56-12 90,19-26 90,-13-1-90,-22-9 0,-2 8 90,-22 11-90,-2 11 90,-22-1 0,-2 16 0,-11-6-90,11 18 270,-9 18-180,30-6 90,-5 16-90,21-1-90,0-5 0,0 13 90,0-14 0,0 24-270,11-22 90,23 22 0,-4-25-270,36-1 180,-26-11 0,29-24 90,-7-22 180,-12 4-180,-5-10 90,-21-1 0,0 20 90,0-28-180,0 33 450,0 1-360,-10 10 540,-4 18-360,-10 1 269,22 51-359,-17-23-45,16 11 0,0-1 45,-15-12 0,26 17-539,-8-26 359,13-14 90,0 3-720,-2-24 540,-22-2-90,19-34 180,-16 10 270,19-47-180,-11 46 900,10-35-720,-7 47 719,-3-5-359,-13 20 359,10 25-899,-16-5 540,38 32-1080,-38-20-1259,27 37 1439,-19-36-899,1 20 809,-4-35-809,-10 7 1259,0-14 0,-10 5 0,-4-8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7.388"/>
    </inkml:context>
    <inkml:brush xml:id="br0">
      <inkml:brushProperty name="width" value="0.06" units="cm"/>
      <inkml:brushProperty name="height" value="0.06" units="cm"/>
      <inkml:brushProperty name="color" value="#004F8B"/>
    </inkml:brush>
  </inkml:definitions>
  <inkml:trace contextRef="#ctx0" brushRef="#br0">49 475 7533,'13'11'-540,"-2"6"630,-11-15-180,0 7 180,0-9 630,0 0-631,-11-9 1,8 7-90,-7-15 180,10 15-180,0-15 90,0 6 180,-11-24-270,8 12 360,-18-39-270,18 29 0,-7-14 360,10 3-540,0 20 180,10-11 0,4 15-360,10 2 360,10-1-450,25-9 270,-17 7-135,8 6 0,-1 3-405,-14 1-179,42 2 539,-61 9 270,16 0 0,-30 0 0,9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7.269"/>
    </inkml:context>
    <inkml:brush xml:id="br0">
      <inkml:brushProperty name="width" value="0.06" units="cm"/>
      <inkml:brushProperty name="height" value="0.06" units="cm"/>
      <inkml:brushProperty name="color" value="#004F8B"/>
    </inkml:brush>
  </inkml:definitions>
  <inkml:trace contextRef="#ctx0" brushRef="#br0">528 76 7173,'13'-29'0,"-2"10"90,-11 2 0,0 15-270,0-6 360,0 16-180,0 19 90,0 22 0,-11 10-270,-2-1 270,-18 7 0,-5 0-90,2 3-1606,-11 15 0,2 1 1696,14-19 44,-14 6 1,-2-1-135,0 0 45,-1-6 0,1-3-45,5-9-629,5 12-451,25-35 1080,20-10 0,14-19 0,14-10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7.753"/>
    </inkml:context>
    <inkml:brush xml:id="br0">
      <inkml:brushProperty name="width" value="0.06" units="cm"/>
      <inkml:brushProperty name="height" value="0.06" units="cm"/>
      <inkml:brushProperty name="color" value="#004F8B"/>
    </inkml:brush>
  </inkml:definitions>
  <inkml:trace contextRef="#ctx0" brushRef="#br0">408 77 7263,'0'-21'90,"0"-5"180,0 24-180,0-6-90,0 8 90,0 0-1,0-9 1,-21 7 0,15-7-270,-36 9 270,36 0-269,-36 0 179,26 0 89,-40 9-178,27-7 358,-27 15 1,40-6-270,-16 8 90,18 0 90,-10 0 90,11 0-180,-8 0-90,18 42-90,-8-40 90,43 38-270,-13-57-180,48 7 360,-49-9-90,46-17 180,-45 13 0,26-30 180,-32 30 180,9-21-360,-9 23 90,11-7 0,-11 9-630,9 0 540,-9 0-1439,22 0 900,-20 0 539,7 0 0,-1 0 0,6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7.969"/>
    </inkml:context>
    <inkml:brush xml:id="br0">
      <inkml:brushProperty name="width" value="0.06" units="cm"/>
      <inkml:brushProperty name="height" value="0.06" units="cm"/>
      <inkml:brushProperty name="color" value="#004F8B"/>
    </inkml:brush>
  </inkml:definitions>
  <inkml:trace contextRef="#ctx0" brushRef="#br0">0 77 7533,'0'-21'0,"0"-5"-180,0 24 0,0-14 270,0 13-90,11-5 180,-8 8 180,7 16-271,-10 6 91,0 58-270,0-31 180,0 20 0,0 1-270,0-9 135,0 4 0,0 3-764,11 29 89,2 2 451,1-22 269,7-25 0,-8-39 0,11 4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8.650"/>
    </inkml:context>
    <inkml:brush xml:id="br0">
      <inkml:brushProperty name="width" value="0.06" units="cm"/>
      <inkml:brushProperty name="height" value="0.06" units="cm"/>
      <inkml:brushProperty name="color" value="#004F8B"/>
    </inkml:brush>
  </inkml:definitions>
  <inkml:trace contextRef="#ctx0" brushRef="#br0">264 77 7263,'0'-30'809,"0"11"-449,0 2-270,0 15-180,0-7 180,0 9-270,-11 0 180,-2 0 0,-11 0-180,-11 9 180,-2 2 0,-11 25-90,11-13-90,2 29 1,22-28 89,2 29 0,11-30 90,32 22-90,-13-25 180,58 25 90,-45-22-180,34 13-90,-39 0 719,29 29-629,-37-18 180,12 14 0,-41-50 90,-35 14-180,13-21-180,-35 13 90,51-17-180,-16-9 180,19-1-180,0-1 0,2-22 0,11 18 90,21-29-90,-5 22-89,29-13 179,-18 13 0,40-31 0,-35 28 180,34-28 90,-39 33 179,18-25-179,-18 22 270,7-13-450,-20 26 630,-4 10-450,-10 19 0,0 1-91,0 8-178,0 8-181,11-13-90,23 21 270,-15-31 90,34 4 0,-37-17 90,19-17-90,-22 4 0,-2-31 0,-11 13-360,-11-24 180,-2 15-449,-22-16 359,9 33-810,-20-11 721,20 32 89,2-6 270,13 16 0,11 3 0,0 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9.003"/>
    </inkml:context>
    <inkml:brush xml:id="br0">
      <inkml:brushProperty name="width" value="0.06" units="cm"/>
      <inkml:brushProperty name="height" value="0.06" units="cm"/>
      <inkml:brushProperty name="color" value="#004F8B"/>
    </inkml:brush>
  </inkml:definitions>
  <inkml:trace contextRef="#ctx0" brushRef="#br0">1 58 7353,'13'8'899,"-3"-5"-629,1 13-360,-8-5 0,18 7 180,-18 2 90,18 7-360,-18-6 90,18 24 180,-18-22-270,7 30 90,-10-30 0,0 13 90,0-26-90,11-1 90,-8-18-179,7-26 179,1 9-90,2-43 90,11 35 179,0-38-268,0 38 538,11-18-359,-9 30 270,30 3-90,-26 10-180,15 18 0,-32 2 90,30 67-360,-25-36 90,28 39 90,-33-46-810,-2-5 450,-1 0 91,4-4-1530,10 2 1799,-1-15 0,-9 4 0,-4-17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9.253"/>
    </inkml:context>
    <inkml:brush xml:id="br0">
      <inkml:brushProperty name="width" value="0.06" units="cm"/>
      <inkml:brushProperty name="height" value="0.06" units="cm"/>
      <inkml:brushProperty name="color" value="#004F8B"/>
    </inkml:brush>
  </inkml:definitions>
  <inkml:trace contextRef="#ctx0" brushRef="#br0">0 114 7533,'0'-30'0,"0"11"-180,0 2 180,0 7 0,0-9 0,0 9 0,0 1 0,0 9-540,0 9 180,0 10 90,0 10 270,11 34-89,2-18 448,1 27-179,-4-32 720,1 32-720,-9-29 89,14 22 1,0 2-540,-10-13 180,10 8 1,0-1 178,-14-19-1078,20 13 989,-9-26 0,0-1 0,-2-9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9.400"/>
    </inkml:context>
    <inkml:brush xml:id="br0">
      <inkml:brushProperty name="width" value="0.06" units="cm"/>
      <inkml:brushProperty name="height" value="0.06" units="cm"/>
      <inkml:brushProperty name="color" value="#004F8B"/>
    </inkml:brush>
  </inkml:definitions>
  <inkml:trace contextRef="#ctx0" brushRef="#br0">0 58 7173,'14'-19'90,"-4"8"-90,12-6-90,-17 15 90,27-6 0,-19 8 0,11 0-630,0 0 630,-11 0 0,19 8 0,-5 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49.835"/>
    </inkml:context>
    <inkml:brush xml:id="br0">
      <inkml:brushProperty name="width" value="0.06" units="cm"/>
      <inkml:brushProperty name="height" value="0.06" units="cm"/>
      <inkml:brushProperty name="color" value="#004F8B"/>
    </inkml:brush>
  </inkml:definitions>
  <inkml:trace contextRef="#ctx0" brushRef="#br0">1 1 6813,'10'21'900,"-7"12"-271,18-11-449,-18 16-90,8 0 90,-1 8-180,-7-6-90,8 15-90,-1 11 0,4-13 0,-3-4 0,2-1 90,0-2-359,8 17 269,-18-35 180,7-26-360,-10-21 360,0-4-90,0-13 90,0 17-90,0-1 90,0 2-90,11-10 270,2-10 90,11 7 0,0-14 269,0 33-269,-10-14-90,7 24 0,-8-6 270,11 8-270,-11 0 359,9 8-449,-9 3 270,22 25-270,-9-13-450,20 47 270,-20-43-1169,19 26 1079,-18-43-1169,-3-1 629,-13-9 271,-11 0 449,0 0 0,10-9 0,4-2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0.452"/>
    </inkml:context>
    <inkml:brush xml:id="br0">
      <inkml:brushProperty name="width" value="0.06" units="cm"/>
      <inkml:brushProperty name="height" value="0.06" units="cm"/>
      <inkml:brushProperty name="color" value="#004F8B"/>
    </inkml:brush>
  </inkml:definitions>
  <inkml:trace contextRef="#ctx0" brushRef="#br0">0 0 8522,'14'30'90,"7"-3"90,-18 9-450,7-13 90,-10 21 90,0-23 180,11 7-360,-8-9 1,7 9-1,-10-8-180,0 8 270,0-18 90,0-1-270,0-26 180,0-12 90,0-3 270,11-12-180,2 14 990,11-8-900,-10 17 539,18-5-359,-27 24 0,27-7 540,-19 18-630,11 1 269,11 27-269,-9-14-270,-2 30-180,-2-30 1,-9 21 269,0-31-270,-2 12-450,0-23 540,-9 7-629,9-9 269,0-25 450,2 10 180,11-21-180,0 17 720,-11-8-540,8 5 989,-7-5-899,10 16 450,0 3-541,-11 8 1,19 8-180,-16 3 270,8 8-360,-3-8-179,-18 5 269,18-5-360,-8 0 360,1-3-180,18-8 180,-27 0 450,16 0-270,-10 0 90,2 0-90,11 0-90,0 8 90,-11-6-1080,19 24 810,-16-22 180,19 21 0,-11-14 0,0 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1.744"/>
    </inkml:context>
    <inkml:brush xml:id="br0">
      <inkml:brushProperty name="width" value="0.06" units="cm"/>
      <inkml:brushProperty name="height" value="0.06" units="cm"/>
      <inkml:brushProperty name="color" value="#004F8B"/>
    </inkml:brush>
  </inkml:definitions>
  <inkml:trace contextRef="#ctx0" brushRef="#br0">192 40 7533,'-24'-11'-720,"0"-7"810,0 16 0,11-6-4252,2 8 4252,0 0 860,9 0-860,-30 8-90,27 3 180,-6 25-90,24-13-90,32 38 0,-15-36-180,26 54 270,-30-44-180,9 54 90,-22-45-90,-13 37 0,-13-39 90,-32 13 0,15-34 0,-36-5 180,37-24-180,-17-11 0,33 7 0,2-22 0,22 30 90,34-30-90,-2 21 0,24-8 0,-1-2 0,-23 0 0,23 1 0,-5-1 3392,-39 3-3482,55-25 90,-59 22 0,25-13 0,-40 17 0,7 9-90,-20-8 90,-4 16 0,-20-7 180,7 18-180,-7 27 0,20-2 180,4 46 89,10-44-628,10 51 179,14-60-630,35 34 540,-6-48 270,-2-9 0,-1-8 0,6-25 0,24-20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7.720"/>
    </inkml:context>
    <inkml:brush xml:id="br0">
      <inkml:brushProperty name="width" value="0.06" units="cm"/>
      <inkml:brushProperty name="height" value="0.06" units="cm"/>
      <inkml:brushProperty name="color" value="#004F8B"/>
    </inkml:brush>
  </inkml:definitions>
  <inkml:trace contextRef="#ctx0" brushRef="#br0">24 20 6453,'-13'-11'0,"2"3"90,11 8 360,0 0-450,11 0 180,-9 0-90,9 0-90,0 0 180,-9 0 180,20 8-181,-20-6-89,30 15 0,-16-6-90,29 7 90,-18 1-180,8 0 0,-22-8 180,8 14-90,-18-12 360,8 32-360,-22-22 180,-13 30-90,-3-30-540,-7 30-179,10-30-181,0 29 810,11-28 0,-9 12 0,9-17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1.904"/>
    </inkml:context>
    <inkml:brush xml:id="br0">
      <inkml:brushProperty name="width" value="0.08" units="cm"/>
      <inkml:brushProperty name="height" value="0.08" units="cm"/>
      <inkml:brushProperty name="color" value="#004F8B"/>
    </inkml:brush>
  </inkml:definitions>
  <inkml:trace contextRef="#ctx0" brushRef="#br0">24 0 6660,'-13'30'1092,"2"5"-1003,11-5-189,11 8 87,-9 8 98,9 3-403,0 3 1,-1 3-206,-4 15 521,9-7 1,2-1-1,-4-9 1,11 10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2.200"/>
    </inkml:context>
    <inkml:brush xml:id="br0">
      <inkml:brushProperty name="width" value="0.06" units="cm"/>
      <inkml:brushProperty name="height" value="0.06" units="cm"/>
      <inkml:brushProperty name="color" value="#004F8B"/>
    </inkml:brush>
  </inkml:definitions>
  <inkml:trace contextRef="#ctx0" brushRef="#br0">1 209 7533,'13'-11'180,"8"3"-1,-18 0-268,8 6 89,-1-7 179,4 1 1,9 6-629,12-24 449,2 22-630,11-30 630,0 21-450,-11-22 450,-13 22-539,-13-12 539,-22 23-180,-23-7 270,-6 18 0,-8 1 269,-8 26-179,16-5 0,3 16 90,16-18-270,10-1 90,8-9-270,-7 8 0,10-5 270,10 5-720,14 1 451,13-8 179,1 0 0,18-4 0,-6-5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2.392"/>
    </inkml:context>
    <inkml:brush xml:id="br0">
      <inkml:brushProperty name="width" value="0.06" units="cm"/>
      <inkml:brushProperty name="height" value="0.06" units="cm"/>
      <inkml:brushProperty name="color" value="#004F8B"/>
    </inkml:brush>
  </inkml:definitions>
  <inkml:trace contextRef="#ctx0" brushRef="#br0">121 76 7533,'0'-21'0,"0"-5"-180,0 24 90,0-14 180,-11 14 0,8-7 270,-18 9-271,18 0 1,-18 0-90,8 9 0,-1 1-90,-7 51 90,18-23-89,-7 51 89,10-55-720,0 44 720,10-51 0,36 43 0,-14-47 0,23 13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2.585"/>
    </inkml:context>
    <inkml:brush xml:id="br0">
      <inkml:brushProperty name="width" value="0.06" units="cm"/>
      <inkml:brushProperty name="height" value="0.06" units="cm"/>
      <inkml:brushProperty name="color" value="#004F8B"/>
    </inkml:brush>
  </inkml:definitions>
  <inkml:trace contextRef="#ctx0" brushRef="#br0">24 0 7083,'-11'11'-450,"9"5"720,-9-5 90,11 16-270,11 20-90,-9-5 0,9 13 90,0-9-360,2-6-1946,3 12 1,3 2 1945,7 7 31,-8-3 1,-1 0 0,7 1 0,0 7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2.786"/>
    </inkml:context>
    <inkml:brush xml:id="br0">
      <inkml:brushProperty name="width" value="0.06" units="cm"/>
      <inkml:brushProperty name="height" value="0.06" units="cm"/>
      <inkml:brushProperty name="color" value="#004F8B"/>
    </inkml:brush>
  </inkml:definitions>
  <inkml:trace contextRef="#ctx0" brushRef="#br0">0 172 7533,'0'-47'-720,"0"16"1170,0-5-90,11 17-91,-9 0-89,30 8 90,-5 2-180,10 9-270,-2 0 180,-11 0 90,10 18 0,-18-6-180,27 41 0,-38-27-629,38 35 269,-38-29 450,17-3 0,-12 5 0,3-13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2.918"/>
    </inkml:context>
    <inkml:brush xml:id="br0">
      <inkml:brushProperty name="width" value="0.06" units="cm"/>
      <inkml:brushProperty name="height" value="0.06" units="cm"/>
      <inkml:brushProperty name="color" value="#004F8B"/>
    </inkml:brush>
  </inkml:definitions>
  <inkml:trace contextRef="#ctx0" brushRef="#br0">72 69 7533,'-13'-22'359,"2"-3"-89,1 23 0,7-15-450,-18 15 270,18 2 180,-8 10-1079,11 9 449,0 0 360,11 9 0,-8 1 0,7 9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3.502"/>
    </inkml:context>
    <inkml:brush xml:id="br0">
      <inkml:brushProperty name="width" value="0.06" units="cm"/>
      <inkml:brushProperty name="height" value="0.06" units="cm"/>
      <inkml:brushProperty name="color" value="#004F8B"/>
    </inkml:brush>
  </inkml:definitions>
  <inkml:trace contextRef="#ctx0" brushRef="#br0">0 152 6993,'13'10'-180,"-2"-1"180,0-1 630,-9-5-270,20 13-91,-9-14-179,11 7 180,11-9-450,2 0 90,0 0-90,19-17 90,-37 4-449,23-23 449,-39 15-180,8-15 270,-22 24-90,8-13-90,-50 6 360,0 6-90,-11-4 360,8 25-270,32 3 89,11 8-89,2 0 180,11 17-450,0-21 180,32 19 0,-24-32 90,67 6-450,-44-8 0,39-17 180,-44 13-629,38-30 899,-42 30-180,44-13 180,-39 17-1,18 8-179,-18 3 180,-3 8 90,-14 0 0,12 9-270,-6-16 90,18 13 0,-10-23-450,0 7 270,0-18-629,11-18 449,-9 4 180,9-13-90,-11 17 180,-11 8-180,8 3 450,-7 25 0,10 4-720,0 42 180,0-27-539,21 17 719,-16-43 90,27-10 0,-29-18 0,7-12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3.701"/>
    </inkml:context>
    <inkml:brush xml:id="br0">
      <inkml:brushProperty name="width" value="0.06" units="cm"/>
      <inkml:brushProperty name="height" value="0.06" units="cm"/>
      <inkml:brushProperty name="color" value="#004F8B"/>
    </inkml:brush>
  </inkml:definitions>
  <inkml:trace contextRef="#ctx0" brushRef="#br0">121 1 6453,'13'35'1799,"-2"21"-1529,-22 31-360,8 2-574,-7-4 754,-1-12-360,-6-6 0,-1 1 270,0 17-675,0-8 1,4-4 674,14-21 0,-11 12 0,-2-26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4.851"/>
    </inkml:context>
    <inkml:brush xml:id="br0">
      <inkml:brushProperty name="width" value="0.06" units="cm"/>
      <inkml:brushProperty name="height" value="0.06" units="cm"/>
      <inkml:brushProperty name="color" value="#004F8B"/>
    </inkml:brush>
  </inkml:definitions>
  <inkml:trace contextRef="#ctx0" brushRef="#br0">1 57 7533,'0'-30'-360,"0"11"360,0 11 180,0 8 0,0 0-270,0 8 270,0 20-90,0 4-180,0 23-3212,0-15 3392,0 15-180,0 10 269,0 22-224,0-22 1,0 0-46,0 13-90,0 9 270,0-77-180,10-26 90,-7 1-540,18-55 540,-7 42-270,10-66 450,-11 73-90,-3-47 3482,-10 55-3482,0-6 90,11 11 359,2 33-269,11-10-90,11 55-90,-8-43-90,18 51-90,-8-53-180,22 20 270,-19-34-180,16-3 90,-40-16-359,16-20 359,-19-4-270,0-23 270,-2 15 90,-11-23 180,0 37-180,-11-8-90,8 34 360,-7 0-90,10 0 180,0 0-181,0 18 361,10 20-270,4-4 0,20 35-90,-7-44-450,18 37 180,-18-47-270,29 10 270,-27-33-809,27-20 809,-40 5-270,5-55 270,-21 48-90,0-48 180,0 46-180,0-31 270,0 30 450,0-12-360,0 35 539,0 10-449,0 10 360,0 51-540,0-23 90,4 18 0,3 2-90,6-1-90,-7 2 0,2 7-180,8 5 0,0-1 135,-13-15 0,-1 0 90,9 13 0,-1-3-315,-10 9 270,0-21-990,-21 10 721,5-42-181,-19-4 90,11-26-629,-21-27 989,26 2 0,-13-29 0,32 15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5.636"/>
    </inkml:context>
    <inkml:brush xml:id="br0">
      <inkml:brushProperty name="width" value="0.06" units="cm"/>
      <inkml:brushProperty name="height" value="0.06" units="cm"/>
      <inkml:brushProperty name="color" value="#004F8B"/>
    </inkml:brush>
  </inkml:definitions>
  <inkml:trace contextRef="#ctx0" brushRef="#br0">1 324 7533,'24'-11'-720,"0"-5"90,-11 14 900,-2-15-180,-11 15-90,10-15 90,-7 14 0,8-5 270,-11 8-180,0 0 449,0 17-539,0-4 450,0 48-450,0-25 180,0 61-180,0-51-360,0 51 360,10-53-630,-7 28 450,8-49-180,-11-14 91,0-30-1,0-26 180,0 7-90,-11-40 90,8 33 0,-3-9 0,2-1 180,14 8-553,4-31 553,10 42 0,-11 8-180,8-5 90,-18 13 0,39-14 0,-34 23 0,35-3-90,-30 16-90,1 25 462,-4-10-642,-10 46 180,-10-35 1,-4 35 268,1-38-89,2 13 0,11-9 90,0 3-180,0-9 180,22-4-90,-6-17-90,61-34 0,-53 17-45,26-16 0,-4-3-225,-36 10 270,22-13 0,0 0 0,-16 12 0,8-43-180,-13 47 90,-11-21 90,0 31 180,-11-12-270,-2 23 270,-11-7 360,11 34-360,-9-2 90,20 58-180,-9-35 0,11 43-270,11-47 180,13 21 0,2-40-360,20 3 450,-20-35-540,30-35 270,-27 8 0,17-27 90,-22 25 90,10-9 360,-18 16-90,16-5-90,-29 25 629,29 28-719,-16-2-180,18 38 1,-20-30-901,28 38 450,-23-35 540,26 27 0,-10-33 0,2 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7:38.205"/>
    </inkml:context>
    <inkml:brush xml:id="br0">
      <inkml:brushProperty name="width" value="0.06" units="cm"/>
      <inkml:brushProperty name="height" value="0.06" units="cm"/>
      <inkml:brushProperty name="color" value="#004F8B"/>
    </inkml:brush>
  </inkml:definitions>
  <inkml:trace contextRef="#ctx0" brushRef="#br0">1 1 7173,'0'21'180,"0"4"-180,0-15 90,0 10-90,0-2 0,0 2 90,0-1 0,0 16 0,0-3 0,0 23-1,0-23 1,10 3 0,-7-15 90,18-2-90,-8-7-90,22-2-270,-8-9 90,29 0-359,-27 0-541,27-9 1080,-40 7 0,16-15 0,-19 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6.155"/>
    </inkml:context>
    <inkml:brush xml:id="br0">
      <inkml:brushProperty name="width" value="0.06" units="cm"/>
      <inkml:brushProperty name="height" value="0.06" units="cm"/>
      <inkml:brushProperty name="color" value="#004F8B"/>
    </inkml:brush>
  </inkml:definitions>
  <inkml:trace contextRef="#ctx0" brushRef="#br0">25 0 6993,'-11'22'270,"8"3"0,-7-14-5571,10 16 5661,0 3 1319,0 8-1410,10 9-89,-7-8-719,18 42 1398,-18-27-1444,11 4 1,4 1 404,-2-2-720,8 23 811,-14-59-479,-10-4 1,0-17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6.342"/>
    </inkml:context>
    <inkml:brush xml:id="br0">
      <inkml:brushProperty name="width" value="0.06" units="cm"/>
      <inkml:brushProperty name="height" value="0.06" units="cm"/>
      <inkml:brushProperty name="color" value="#004F8B"/>
    </inkml:brush>
  </inkml:definitions>
  <inkml:trace contextRef="#ctx0" brushRef="#br0">1 247 7533,'0'-48'-360,"10"10"270,-7 2 90,8 7 899,-1-1-359,14 3-180,3 8-270,-3 9 270,18 1-180,-23 18-720,37 35 540,-40-8-405,-7 16 0,-7 1-134,-16-4 269,-2 12 0,-2 0-90,-9-12 360,-5 5 0,-3-3 0,3-15 0,-23 17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6.909"/>
    </inkml:context>
    <inkml:brush xml:id="br0">
      <inkml:brushProperty name="width" value="0.06" units="cm"/>
      <inkml:brushProperty name="height" value="0.06" units="cm"/>
      <inkml:brushProperty name="color" value="#004F8B"/>
    </inkml:brush>
  </inkml:definitions>
  <inkml:trace contextRef="#ctx0" brushRef="#br0">24 115 7533,'27'-32'-360,"-6"-2"180,-10 24 180,2-9 360,11 8-450,-11 3 180,-2 8-90,-11 0 0,0 0 180,0 8-90,-11 3 0,-13 8 89,8 0 91,-26 34-180,26-25 180,-8 49-180,13-43-180,11 12 90,0-10 90,0-15-450,0 15 360,0-23-90,32-5 0,-24-18 90,45-26-90,-37 13 180,30-55-90,-20 40 90,9-42 0,-22 56 0,8-10 90,-18 24-90,8 0 180,-11 10-180,0 10 90,21 34-180,-5-18 180,19 52-90,-22-42 0,8 27-90,-18-34 90,29-1-180,-16-17 0,29-3-540,-18-16-90,29-28 451,-27 2 134,4-5 0,0-3-45,-3-2 270,15-36 0,-21 46 719,-11-10-719,-2 33 450,-11 20-180,0 29-180,11 13-1,2 6-1528,11 6 1259,-11-30 90,30 20 0,-14-32 0,30 7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7.252"/>
    </inkml:context>
    <inkml:brush xml:id="br0">
      <inkml:brushProperty name="width" value="0.06" units="cm"/>
      <inkml:brushProperty name="height" value="0.06" units="cm"/>
      <inkml:brushProperty name="color" value="#004F8B"/>
    </inkml:brush>
  </inkml:definitions>
  <inkml:trace contextRef="#ctx0" brushRef="#br0">264 115 0,'0'-29'0,"0"10"1872,0 2-1872,0 6 1589,0 1-1409,-11-7 859,9 15-1039,-20-7 270,9 9-90,-11 0-90,-10 25 0,7-2 270,-18 58-270,29-35 0,-16 26 0,29-34-360,-18-8 3282,18 6-3102,-7-16-290,10 17 200,10-17-450,25-1 361,-17-10-361,46-26 450,-56 4 270,56-40-180,-56 20 720,35-30-630,-41 23 449,20 1-359,-20 20 810,20 11-630,-20 16-180,20 3 90,-20 16-91,20-5-628,-20 13 359,9-5 90,-11-1-790,11 7 880,13 2 0,2 2 0,9 7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8.025"/>
    </inkml:context>
    <inkml:brush xml:id="br0">
      <inkml:brushProperty name="width" value="0.06" units="cm"/>
      <inkml:brushProperty name="height" value="0.06" units="cm"/>
      <inkml:brushProperty name="color" value="#004F8B"/>
    </inkml:brush>
  </inkml:definitions>
  <inkml:trace contextRef="#ctx0" brushRef="#br0">0 58 6993,'0'39'720,"0"-3"-451,0-9-179,0 3 0,0 8 0,0 0 0,0 0-270,0 8 270,0-6-90,0 15 90,0-32-270,0 3 90,0-26-449,0-17 539,11 4-540,-8-48 360,29 0 180,-16 0 270,8-1 270,18 16-360,-23 12 359,26-10-359,-21 33-180,-11 3 180,9 16 90,-9 11-90,0 11-90,-2 8 0,0 16 90,-9-11-270,20 37 0,-20-44-90,20 34-90,-20-47 360,9 4-90,-11-18-360,0-26 0,0 4-269,10-31 449,-7 21 270,8-21-180,-1 23 270,14-32 0,3 27 89,8-27-89,-11 32 360,10-15-360,-7 16 360,29 1-450,-27 11-1,38 8-268,-38 0 89,27 0-90,-40 0-90,16 0 90,-30 0 0,9-9 180,-11-2-90,0-8 0,-11 9 90,-2 2-90,-11 8 360,-11 8-180,20 2 540,-17 34-450,29-19-180,-8 20-90,11-18-270,22 20 450,-6-13-450,50 2 90,-34-28-180,35-8 181,-41-8-181,9-12 270,-11 8-180,-11-39 180,-2 34-90,-11-44 90,10 38 180,-7-38 0,18 27 0,-7-21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8.226"/>
    </inkml:context>
    <inkml:brush xml:id="br0">
      <inkml:brushProperty name="width" value="0.06" units="cm"/>
      <inkml:brushProperty name="height" value="0.06" units="cm"/>
      <inkml:brushProperty name="color" value="#004F8B"/>
    </inkml:brush>
  </inkml:definitions>
  <inkml:trace contextRef="#ctx0" brushRef="#br0">1 2 7892,'13'-2'810,"-2"13"-720,-1 19 180,4 25-90,-1-5-90,-3 7-1950,-10-2 1860,11-7-248,-4 10 0,-1 1 158,8 4-246,-2 5 0,-3-5-294,-6-27 630,-3 25 0,-14-48 0,-10 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8.718"/>
    </inkml:context>
    <inkml:brush xml:id="br0">
      <inkml:brushProperty name="width" value="0.06" units="cm"/>
      <inkml:brushProperty name="height" value="0.06" units="cm"/>
      <inkml:brushProperty name="color" value="#004F8B"/>
    </inkml:brush>
  </inkml:definitions>
  <inkml:trace contextRef="#ctx0" brushRef="#br0">1 324 7533,'13'-10'-180,"-3"-7"180,-10 15 0,0-16 809,0 16-269,11-6-270,2 0-270,11 6 180,0-6-540,22-1 270,-17 7-540,48-24 630,-34 13-360,8-6 1,-1-6-1,-5-15 360,11 0 90,-45 4-270,-33 17 900,-15 8-361,-3 3-179,-5 16 90,21 11 90,0 2-180,11 15 90,2 28-270,22 16 90,-9 0-540,41 1 360,-24-58-360,58 2 450,-56-25-539,54-17 539,-57 4-360,28-39 450,-22 18-90,0-12-90,-11 18 270,-3 9-270,1 0 360,2-9-181,1 16 541,18-14-450,-27 24 180,16-6-180,-10 16 180,2 28-271,1-10-178,7 35 178,-18-38-808,18 30 719,-18-30-720,7 30 540,-10-38-539,0 18-540,0-14 1259,11-6 0,-9 12 0,9-14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9"/>
    </inkml:context>
    <inkml:brush xml:id="br0">
      <inkml:brushProperty name="width" value="0.06" units="cm"/>
      <inkml:brushProperty name="height" value="0.06" units="cm"/>
      <inkml:brushProperty name="color" value="#004F8B"/>
    </inkml:brush>
  </inkml:definitions>
  <inkml:trace contextRef="#ctx0" brushRef="#br0">97 77 7533,'0'-30'719,"0"11"-539,0 11 0,0-1 0,0 7 0,-11-6-180,8 8 180,-18 8-270,18 3 450,-29 33-810,27-19-360,-16 54 630,21-52-359,21 43 449,-16-47 90,27 13 90,-8-8 90,3 1-90,-3 1 89,-3-11-89,-18 14-269,-3-26 358,-14 26-718,-10-30 89,1 5 450,-1-8 0,10-8 0,4-3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9.236"/>
    </inkml:context>
    <inkml:brush xml:id="br0">
      <inkml:brushProperty name="width" value="0.06" units="cm"/>
      <inkml:brushProperty name="height" value="0.06" units="cm"/>
      <inkml:brushProperty name="color" value="#004F8B"/>
    </inkml:brush>
  </inkml:definitions>
  <inkml:trace contextRef="#ctx0" brushRef="#br0">1 19 7803,'13'-10'269,"-3"2"-179,-10 8 450,0 25-270,11-10 0,-8 38-90,7-22-180,-10 24-135,10-6 0,2 1-45,4 20-270,5 13 0,3 1 181,3-12-361,-4 0 0,-1-3 181,-6-13 449,5 6 0,-21-43 0,0-10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4:18:59.635"/>
    </inkml:context>
    <inkml:brush xml:id="br0">
      <inkml:brushProperty name="width" value="0.06" units="cm"/>
      <inkml:brushProperty name="height" value="0.06" units="cm"/>
      <inkml:brushProperty name="color" value="#004F8B"/>
    </inkml:brush>
  </inkml:definitions>
  <inkml:trace contextRef="#ctx0" brushRef="#br0">0 248 7533,'14'-30'629,"7"11"-449,-18 3 270,7 5-360,1-8 90,2 8-360,11-5 180,0 13 90,0-14-360,0 15-629,43-23 719,-43 21-270,50-21 180,-58 23 270,8-15-90,-3 6 0,-18 0 540,8 3-270,-11 8 0,0 17 0,0-5 899,0 42-989,0-30 180,0 30-180,0-25-180,10-8 0,4-4 90,20-17 0,-18 0 0,16-9-180,-8-18 0,3 4-90,-3-30 180,-3 30 90,-18-13-90,18 26 360,-18-7-90,7 15 90,12 2-270,-17 10-180,27 35 180,-19-12-1439,22 48 539,-9-37 451,9 19 449,-11-42 0,0-4 0,0-17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0FB9E-660D-B349-9F1C-CD02970C6667}" type="datetimeFigureOut">
              <a:rPr lang="en-CA" smtClean="0"/>
              <a:t>2025-06-10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51057-1400-6E41-8605-3478BCE42E7B}" type="slidenum">
              <a:rPr lang="en-CA" smtClean="0"/>
              <a:t>‹#›</a:t>
            </a:fld>
            <a:endParaRPr lang="en-CA"/>
          </a:p>
        </p:txBody>
      </p:sp>
    </p:spTree>
    <p:extLst>
      <p:ext uri="{BB962C8B-B14F-4D97-AF65-F5344CB8AC3E}">
        <p14:creationId xmlns:p14="http://schemas.microsoft.com/office/powerpoint/2010/main" val="368429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DA51057-1400-6E41-8605-3478BCE42E7B}" type="slidenum">
              <a:rPr lang="en-CA" smtClean="0"/>
              <a:t>24</a:t>
            </a:fld>
            <a:endParaRPr lang="en-CA"/>
          </a:p>
        </p:txBody>
      </p:sp>
    </p:spTree>
    <p:extLst>
      <p:ext uri="{BB962C8B-B14F-4D97-AF65-F5344CB8AC3E}">
        <p14:creationId xmlns:p14="http://schemas.microsoft.com/office/powerpoint/2010/main" val="275333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6D97-2112-B180-C07D-3BCB667861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E848DD9-A215-F14D-F21D-7FAF5C2B1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811AC58-69F4-5784-D791-3F29C7ACE5E2}"/>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5" name="Footer Placeholder 4">
            <a:extLst>
              <a:ext uri="{FF2B5EF4-FFF2-40B4-BE49-F238E27FC236}">
                <a16:creationId xmlns:a16="http://schemas.microsoft.com/office/drawing/2014/main" id="{13A37D60-0E3E-5059-E417-AA49F55FD98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879A488-C07D-D91F-8816-B361E8BC4CA3}"/>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2565018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2591-4A94-D39D-B05B-AD6187EBD31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F5E3B07-F68A-942F-964A-C4FD39367A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B086F4-9615-55A0-87E4-49F65467C37B}"/>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5" name="Footer Placeholder 4">
            <a:extLst>
              <a:ext uri="{FF2B5EF4-FFF2-40B4-BE49-F238E27FC236}">
                <a16:creationId xmlns:a16="http://schemas.microsoft.com/office/drawing/2014/main" id="{2EA258B7-7AA5-3923-816F-F7978AC654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7A29D8-C0AB-B0C0-8E77-9E7AED4E1664}"/>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2602864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B3692F-FB83-1A2A-6F7E-FDE6C936E7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0EBF80-27A4-579F-3C2C-1D0D93A91F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E5C3876-8891-4ACA-6ABB-17DBF603DDEC}"/>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5" name="Footer Placeholder 4">
            <a:extLst>
              <a:ext uri="{FF2B5EF4-FFF2-40B4-BE49-F238E27FC236}">
                <a16:creationId xmlns:a16="http://schemas.microsoft.com/office/drawing/2014/main" id="{48059C96-DB52-19D6-F81C-87741B5D21C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F47233-903E-0190-5622-BD0B68913BEF}"/>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170966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DB7C-D25D-040A-CC5C-26DF9257185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4C701C3-E222-04CF-32BA-5E3D53DC55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CBB1B47-BB7B-9359-AFAF-B90A9C795187}"/>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5" name="Footer Placeholder 4">
            <a:extLst>
              <a:ext uri="{FF2B5EF4-FFF2-40B4-BE49-F238E27FC236}">
                <a16:creationId xmlns:a16="http://schemas.microsoft.com/office/drawing/2014/main" id="{F1ACCE2C-3358-8840-5B04-6E52043E94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B72B749-AE97-31EE-6F1E-CD0EBB5E254E}"/>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100228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E139-0A2D-BFE2-E2FE-56D58E407A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FEC21EB-83E0-743D-C366-14780E7DC4C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A70B8-7252-8F0A-72D2-F3FFD2278F2B}"/>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5" name="Footer Placeholder 4">
            <a:extLst>
              <a:ext uri="{FF2B5EF4-FFF2-40B4-BE49-F238E27FC236}">
                <a16:creationId xmlns:a16="http://schemas.microsoft.com/office/drawing/2014/main" id="{C1686338-23EE-929C-2760-5F3C0694C4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4C2392-EFD3-BA8B-6D7A-06B02674304C}"/>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443868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5EF1-37AA-0E01-F2B1-94CDAE16C04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CF4BC7-4AB6-DD05-7853-17234A0055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77C59C6-33A4-C18F-2E21-4FA9E10AC7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CD1CA25-034B-E585-C974-B2E2F3DA4B76}"/>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6" name="Footer Placeholder 5">
            <a:extLst>
              <a:ext uri="{FF2B5EF4-FFF2-40B4-BE49-F238E27FC236}">
                <a16:creationId xmlns:a16="http://schemas.microsoft.com/office/drawing/2014/main" id="{8A2AEFD8-5A31-71E6-C7F0-81C32877E48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761F5A-2A3F-81A6-9E58-366738695E7F}"/>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226178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7C84-0A30-CDD8-43C3-CCAFF8306F6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6B8D279-91D7-70C2-B0D6-01F422937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0420D-714E-D459-5B59-69603CA9E7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ECC878D-F0C7-667D-E855-246FA10B1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FF81B6-D7BC-6C71-E5A3-332C22CFA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65847C3-302C-7F35-D307-575AA2C5E2B2}"/>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8" name="Footer Placeholder 7">
            <a:extLst>
              <a:ext uri="{FF2B5EF4-FFF2-40B4-BE49-F238E27FC236}">
                <a16:creationId xmlns:a16="http://schemas.microsoft.com/office/drawing/2014/main" id="{4AEDCA29-9C87-EC31-4853-1FF718B6B2D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44244B1-96FA-0C8C-F08D-09DBE8E5364A}"/>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272908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5B17B-1A5C-A039-6BCC-AC5D56A65F6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1DEB5F-9252-F04E-A779-9CCA05EEB251}"/>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4" name="Footer Placeholder 3">
            <a:extLst>
              <a:ext uri="{FF2B5EF4-FFF2-40B4-BE49-F238E27FC236}">
                <a16:creationId xmlns:a16="http://schemas.microsoft.com/office/drawing/2014/main" id="{D1CFBEF7-3420-9883-EC78-07575A0A3AF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97F9016-D4FA-94A7-5B8F-0C6B0D9C8C0C}"/>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337535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2BCBB-CB90-927D-9BC6-D92B76BAF9D1}"/>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3" name="Footer Placeholder 2">
            <a:extLst>
              <a:ext uri="{FF2B5EF4-FFF2-40B4-BE49-F238E27FC236}">
                <a16:creationId xmlns:a16="http://schemas.microsoft.com/office/drawing/2014/main" id="{4ECE9A3D-4471-9CEC-3763-82BA1F7FC8D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043BBEE-BE5C-62DF-E93B-A68339E75910}"/>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224037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EED0-6D91-851E-DA1F-43DA5E02F5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938FF83-2873-3B63-B704-A3989ECED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116888A-4537-D028-4DD3-C845DE2E7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16155-6086-0678-E7A7-598D725CF88E}"/>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6" name="Footer Placeholder 5">
            <a:extLst>
              <a:ext uri="{FF2B5EF4-FFF2-40B4-BE49-F238E27FC236}">
                <a16:creationId xmlns:a16="http://schemas.microsoft.com/office/drawing/2014/main" id="{35041F62-DF70-E6BA-0D1F-8999773DC4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FB3B26-0D04-3D3A-3626-1C38B2439863}"/>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1497797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4EBF-5D88-C6B8-5E56-00C0A9A88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7C4048D-4AE7-41A1-1914-A1942CE14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85299BE-AD48-7EB0-0BF4-65570D2A4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A86E0-1991-6F2C-0240-C8787FDDA4CC}"/>
              </a:ext>
            </a:extLst>
          </p:cNvPr>
          <p:cNvSpPr>
            <a:spLocks noGrp="1"/>
          </p:cNvSpPr>
          <p:nvPr>
            <p:ph type="dt" sz="half" idx="10"/>
          </p:nvPr>
        </p:nvSpPr>
        <p:spPr/>
        <p:txBody>
          <a:bodyPr/>
          <a:lstStyle/>
          <a:p>
            <a:fld id="{AFA9BA08-C78D-7D41-B90F-0C784080843D}" type="datetimeFigureOut">
              <a:rPr lang="en-CA" smtClean="0"/>
              <a:t>2025-06-10</a:t>
            </a:fld>
            <a:endParaRPr lang="en-CA"/>
          </a:p>
        </p:txBody>
      </p:sp>
      <p:sp>
        <p:nvSpPr>
          <p:cNvPr id="6" name="Footer Placeholder 5">
            <a:extLst>
              <a:ext uri="{FF2B5EF4-FFF2-40B4-BE49-F238E27FC236}">
                <a16:creationId xmlns:a16="http://schemas.microsoft.com/office/drawing/2014/main" id="{69C021D7-D372-AA37-D272-9A983FCF2DD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ACA995-D8BB-2883-1A9B-1DF01D47B4F5}"/>
              </a:ext>
            </a:extLst>
          </p:cNvPr>
          <p:cNvSpPr>
            <a:spLocks noGrp="1"/>
          </p:cNvSpPr>
          <p:nvPr>
            <p:ph type="sldNum" sz="quarter" idx="12"/>
          </p:nvPr>
        </p:nvSpPr>
        <p:spPr/>
        <p:txBody>
          <a:bodyPr/>
          <a:lstStyle/>
          <a:p>
            <a:fld id="{D6FD3DD4-4F23-B34B-B45F-CAC5234F579F}" type="slidenum">
              <a:rPr lang="en-CA" smtClean="0"/>
              <a:t>‹#›</a:t>
            </a:fld>
            <a:endParaRPr lang="en-CA"/>
          </a:p>
        </p:txBody>
      </p:sp>
    </p:spTree>
    <p:extLst>
      <p:ext uri="{BB962C8B-B14F-4D97-AF65-F5344CB8AC3E}">
        <p14:creationId xmlns:p14="http://schemas.microsoft.com/office/powerpoint/2010/main" val="333856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9CC776-0386-7AC4-193B-F620E7A1D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8675321-104F-228D-5EEC-DBF72BEC1F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0143C9-EAA9-ACAA-F7E8-834261C77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A9BA08-C78D-7D41-B90F-0C784080843D}" type="datetimeFigureOut">
              <a:rPr lang="en-CA" smtClean="0"/>
              <a:t>2025-06-10</a:t>
            </a:fld>
            <a:endParaRPr lang="en-CA"/>
          </a:p>
        </p:txBody>
      </p:sp>
      <p:sp>
        <p:nvSpPr>
          <p:cNvPr id="5" name="Footer Placeholder 4">
            <a:extLst>
              <a:ext uri="{FF2B5EF4-FFF2-40B4-BE49-F238E27FC236}">
                <a16:creationId xmlns:a16="http://schemas.microsoft.com/office/drawing/2014/main" id="{27B42806-C0B1-A28A-6D90-99104B2749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15709539-735E-5F9E-F6A7-C4B1B61C2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FD3DD4-4F23-B34B-B45F-CAC5234F579F}" type="slidenum">
              <a:rPr lang="en-CA" smtClean="0"/>
              <a:t>‹#›</a:t>
            </a:fld>
            <a:endParaRPr lang="en-CA"/>
          </a:p>
        </p:txBody>
      </p:sp>
    </p:spTree>
    <p:extLst>
      <p:ext uri="{BB962C8B-B14F-4D97-AF65-F5344CB8AC3E}">
        <p14:creationId xmlns:p14="http://schemas.microsoft.com/office/powerpoint/2010/main" val="2428022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324" Type="http://schemas.openxmlformats.org/officeDocument/2006/relationships/image" Target="../media/image162.png"/><Relationship Id="rId531" Type="http://schemas.openxmlformats.org/officeDocument/2006/relationships/image" Target="../media/image265.png"/><Relationship Id="rId170" Type="http://schemas.openxmlformats.org/officeDocument/2006/relationships/image" Target="../media/image85.png"/><Relationship Id="rId268" Type="http://schemas.openxmlformats.org/officeDocument/2006/relationships/image" Target="../media/image134.png"/><Relationship Id="rId475" Type="http://schemas.openxmlformats.org/officeDocument/2006/relationships/image" Target="../media/image237.png"/><Relationship Id="rId32" Type="http://schemas.openxmlformats.org/officeDocument/2006/relationships/image" Target="../media/image16.png"/><Relationship Id="rId128" Type="http://schemas.openxmlformats.org/officeDocument/2006/relationships/image" Target="../media/image64.png"/><Relationship Id="rId335" Type="http://schemas.openxmlformats.org/officeDocument/2006/relationships/customXml" Target="../ink/ink167.xml"/><Relationship Id="rId542" Type="http://schemas.openxmlformats.org/officeDocument/2006/relationships/customXml" Target="../ink/ink271.xml"/><Relationship Id="rId181" Type="http://schemas.openxmlformats.org/officeDocument/2006/relationships/customXml" Target="../ink/ink90.xml"/><Relationship Id="rId402" Type="http://schemas.openxmlformats.org/officeDocument/2006/relationships/customXml" Target="../ink/ink201.xml"/><Relationship Id="rId279" Type="http://schemas.openxmlformats.org/officeDocument/2006/relationships/customXml" Target="../ink/ink139.xml"/><Relationship Id="rId486" Type="http://schemas.openxmlformats.org/officeDocument/2006/relationships/customXml" Target="../ink/ink243.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image" Target="../media/image173.png"/><Relationship Id="rId553" Type="http://schemas.openxmlformats.org/officeDocument/2006/relationships/image" Target="../media/image276.png"/><Relationship Id="rId192" Type="http://schemas.openxmlformats.org/officeDocument/2006/relationships/image" Target="../media/image96.png"/><Relationship Id="rId206" Type="http://schemas.openxmlformats.org/officeDocument/2006/relationships/image" Target="../media/image103.png"/><Relationship Id="rId413" Type="http://schemas.openxmlformats.org/officeDocument/2006/relationships/image" Target="../media/image206.png"/><Relationship Id="rId497" Type="http://schemas.openxmlformats.org/officeDocument/2006/relationships/image" Target="../media/image248.png"/><Relationship Id="rId357" Type="http://schemas.openxmlformats.org/officeDocument/2006/relationships/customXml" Target="../ink/ink178.xml"/><Relationship Id="rId54" Type="http://schemas.openxmlformats.org/officeDocument/2006/relationships/image" Target="../media/image27.png"/><Relationship Id="rId217" Type="http://schemas.openxmlformats.org/officeDocument/2006/relationships/customXml" Target="../ink/ink108.xml"/><Relationship Id="rId564" Type="http://schemas.openxmlformats.org/officeDocument/2006/relationships/customXml" Target="../ink/ink282.xml"/><Relationship Id="rId424" Type="http://schemas.openxmlformats.org/officeDocument/2006/relationships/customXml" Target="../ink/ink212.xml"/><Relationship Id="rId270" Type="http://schemas.openxmlformats.org/officeDocument/2006/relationships/image" Target="../media/image135.png"/><Relationship Id="rId65" Type="http://schemas.openxmlformats.org/officeDocument/2006/relationships/customXml" Target="../ink/ink32.xml"/><Relationship Id="rId130" Type="http://schemas.openxmlformats.org/officeDocument/2006/relationships/image" Target="../media/image65.png"/><Relationship Id="rId368" Type="http://schemas.openxmlformats.org/officeDocument/2006/relationships/image" Target="../media/image184.png"/><Relationship Id="rId575" Type="http://schemas.openxmlformats.org/officeDocument/2006/relationships/image" Target="../media/image287.png"/><Relationship Id="rId228" Type="http://schemas.openxmlformats.org/officeDocument/2006/relationships/image" Target="../media/image114.png"/><Relationship Id="rId435" Type="http://schemas.openxmlformats.org/officeDocument/2006/relationships/image" Target="../media/image217.png"/><Relationship Id="rId281" Type="http://schemas.openxmlformats.org/officeDocument/2006/relationships/customXml" Target="../ink/ink140.xml"/><Relationship Id="rId502" Type="http://schemas.openxmlformats.org/officeDocument/2006/relationships/customXml" Target="../ink/ink251.xml"/><Relationship Id="rId76" Type="http://schemas.openxmlformats.org/officeDocument/2006/relationships/image" Target="../media/image38.png"/><Relationship Id="rId141" Type="http://schemas.openxmlformats.org/officeDocument/2006/relationships/customXml" Target="../ink/ink70.xml"/><Relationship Id="rId379" Type="http://schemas.openxmlformats.org/officeDocument/2006/relationships/image" Target="../media/image189.png"/><Relationship Id="rId586" Type="http://schemas.openxmlformats.org/officeDocument/2006/relationships/customXml" Target="../ink/ink293.xml"/><Relationship Id="rId7" Type="http://schemas.openxmlformats.org/officeDocument/2006/relationships/customXml" Target="../ink/ink3.xml"/><Relationship Id="rId239" Type="http://schemas.openxmlformats.org/officeDocument/2006/relationships/customXml" Target="../ink/ink119.xml"/><Relationship Id="rId446" Type="http://schemas.openxmlformats.org/officeDocument/2006/relationships/customXml" Target="../ink/ink223.xml"/><Relationship Id="rId292" Type="http://schemas.openxmlformats.org/officeDocument/2006/relationships/image" Target="../media/image146.png"/><Relationship Id="rId306" Type="http://schemas.openxmlformats.org/officeDocument/2006/relationships/image" Target="../media/image153.png"/><Relationship Id="rId87" Type="http://schemas.openxmlformats.org/officeDocument/2006/relationships/customXml" Target="../ink/ink43.xml"/><Relationship Id="rId513" Type="http://schemas.openxmlformats.org/officeDocument/2006/relationships/image" Target="../media/image256.png"/><Relationship Id="rId152" Type="http://schemas.openxmlformats.org/officeDocument/2006/relationships/image" Target="../media/image76.png"/><Relationship Id="rId194" Type="http://schemas.openxmlformats.org/officeDocument/2006/relationships/image" Target="../media/image97.png"/><Relationship Id="rId208" Type="http://schemas.openxmlformats.org/officeDocument/2006/relationships/image" Target="../media/image104.png"/><Relationship Id="rId415" Type="http://schemas.openxmlformats.org/officeDocument/2006/relationships/image" Target="../media/image207.png"/><Relationship Id="rId457" Type="http://schemas.openxmlformats.org/officeDocument/2006/relationships/image" Target="../media/image228.png"/><Relationship Id="rId261" Type="http://schemas.openxmlformats.org/officeDocument/2006/relationships/customXml" Target="../ink/ink130.xml"/><Relationship Id="rId499" Type="http://schemas.openxmlformats.org/officeDocument/2006/relationships/image" Target="../media/image249.png"/><Relationship Id="rId14" Type="http://schemas.openxmlformats.org/officeDocument/2006/relationships/image" Target="../media/image710.png"/><Relationship Id="rId56" Type="http://schemas.openxmlformats.org/officeDocument/2006/relationships/image" Target="../media/image28.png"/><Relationship Id="rId317" Type="http://schemas.openxmlformats.org/officeDocument/2006/relationships/customXml" Target="../ink/ink158.xml"/><Relationship Id="rId359" Type="http://schemas.openxmlformats.org/officeDocument/2006/relationships/customXml" Target="../ink/ink179.xml"/><Relationship Id="rId524" Type="http://schemas.openxmlformats.org/officeDocument/2006/relationships/customXml" Target="../ink/ink262.xml"/><Relationship Id="rId566" Type="http://schemas.openxmlformats.org/officeDocument/2006/relationships/customXml" Target="../ink/ink283.xml"/><Relationship Id="rId98" Type="http://schemas.openxmlformats.org/officeDocument/2006/relationships/image" Target="../media/image4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185.png"/><Relationship Id="rId426" Type="http://schemas.openxmlformats.org/officeDocument/2006/relationships/customXml" Target="../ink/ink213.xml"/><Relationship Id="rId230" Type="http://schemas.openxmlformats.org/officeDocument/2006/relationships/image" Target="../media/image115.png"/><Relationship Id="rId468" Type="http://schemas.openxmlformats.org/officeDocument/2006/relationships/customXml" Target="../ink/ink234.xml"/><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36.png"/><Relationship Id="rId328" Type="http://schemas.openxmlformats.org/officeDocument/2006/relationships/image" Target="../media/image164.png"/><Relationship Id="rId535" Type="http://schemas.openxmlformats.org/officeDocument/2006/relationships/image" Target="../media/image267.png"/><Relationship Id="rId577" Type="http://schemas.openxmlformats.org/officeDocument/2006/relationships/image" Target="../media/image288.png"/><Relationship Id="rId132" Type="http://schemas.openxmlformats.org/officeDocument/2006/relationships/image" Target="../media/image66.png"/><Relationship Id="rId174" Type="http://schemas.openxmlformats.org/officeDocument/2006/relationships/image" Target="../media/image87.png"/><Relationship Id="rId381" Type="http://schemas.openxmlformats.org/officeDocument/2006/relationships/image" Target="../media/image190.png"/><Relationship Id="rId241" Type="http://schemas.openxmlformats.org/officeDocument/2006/relationships/customXml" Target="../ink/ink120.xml"/><Relationship Id="rId437" Type="http://schemas.openxmlformats.org/officeDocument/2006/relationships/image" Target="../media/image218.png"/><Relationship Id="rId479" Type="http://schemas.openxmlformats.org/officeDocument/2006/relationships/image" Target="../media/image239.png"/><Relationship Id="rId36" Type="http://schemas.openxmlformats.org/officeDocument/2006/relationships/image" Target="../media/image18.png"/><Relationship Id="rId283" Type="http://schemas.openxmlformats.org/officeDocument/2006/relationships/customXml" Target="../ink/ink141.xml"/><Relationship Id="rId339" Type="http://schemas.openxmlformats.org/officeDocument/2006/relationships/customXml" Target="../ink/ink169.xml"/><Relationship Id="rId490" Type="http://schemas.openxmlformats.org/officeDocument/2006/relationships/customXml" Target="../ink/ink245.xml"/><Relationship Id="rId504" Type="http://schemas.openxmlformats.org/officeDocument/2006/relationships/customXml" Target="../ink/ink252.xml"/><Relationship Id="rId546" Type="http://schemas.openxmlformats.org/officeDocument/2006/relationships/customXml" Target="../ink/ink273.xml"/><Relationship Id="rId78" Type="http://schemas.openxmlformats.org/officeDocument/2006/relationships/image" Target="../media/image39.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175.png"/><Relationship Id="rId406" Type="http://schemas.openxmlformats.org/officeDocument/2006/relationships/customXml" Target="../ink/ink203.xml"/><Relationship Id="rId588" Type="http://schemas.openxmlformats.org/officeDocument/2006/relationships/customXml" Target="../ink/ink294.xml"/><Relationship Id="rId9" Type="http://schemas.openxmlformats.org/officeDocument/2006/relationships/customXml" Target="../ink/ink4.xml"/><Relationship Id="rId210" Type="http://schemas.openxmlformats.org/officeDocument/2006/relationships/image" Target="../media/image105.png"/><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image" Target="../media/image126.png"/><Relationship Id="rId294" Type="http://schemas.openxmlformats.org/officeDocument/2006/relationships/image" Target="../media/image147.png"/><Relationship Id="rId308" Type="http://schemas.openxmlformats.org/officeDocument/2006/relationships/image" Target="../media/image154.png"/><Relationship Id="rId515" Type="http://schemas.openxmlformats.org/officeDocument/2006/relationships/image" Target="../media/image257.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56.png"/><Relationship Id="rId154" Type="http://schemas.openxmlformats.org/officeDocument/2006/relationships/image" Target="../media/image77.png"/><Relationship Id="rId361" Type="http://schemas.openxmlformats.org/officeDocument/2006/relationships/customXml" Target="../ink/ink180.xml"/><Relationship Id="rId557" Type="http://schemas.openxmlformats.org/officeDocument/2006/relationships/image" Target="../media/image278.png"/><Relationship Id="rId196" Type="http://schemas.openxmlformats.org/officeDocument/2006/relationships/image" Target="../media/image98.png"/><Relationship Id="rId417" Type="http://schemas.openxmlformats.org/officeDocument/2006/relationships/image" Target="../media/image208.png"/><Relationship Id="rId459" Type="http://schemas.openxmlformats.org/officeDocument/2006/relationships/image" Target="../media/image229.png"/><Relationship Id="rId16" Type="http://schemas.openxmlformats.org/officeDocument/2006/relationships/image" Target="../media/image810.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470" Type="http://schemas.openxmlformats.org/officeDocument/2006/relationships/customXml" Target="../ink/ink235.xml"/><Relationship Id="rId526" Type="http://schemas.openxmlformats.org/officeDocument/2006/relationships/customXml" Target="../ink/ink263.xml"/><Relationship Id="rId58" Type="http://schemas.openxmlformats.org/officeDocument/2006/relationships/image" Target="../media/image29.png"/><Relationship Id="rId123" Type="http://schemas.openxmlformats.org/officeDocument/2006/relationships/customXml" Target="../ink/ink61.xml"/><Relationship Id="rId330" Type="http://schemas.openxmlformats.org/officeDocument/2006/relationships/image" Target="../media/image165.png"/><Relationship Id="rId568" Type="http://schemas.openxmlformats.org/officeDocument/2006/relationships/customXml" Target="../ink/ink284.xml"/><Relationship Id="rId165" Type="http://schemas.openxmlformats.org/officeDocument/2006/relationships/customXml" Target="../ink/ink82.xml"/><Relationship Id="rId372" Type="http://schemas.openxmlformats.org/officeDocument/2006/relationships/image" Target="../media/image186.png"/><Relationship Id="rId428" Type="http://schemas.openxmlformats.org/officeDocument/2006/relationships/customXml" Target="../ink/ink214.xml"/><Relationship Id="rId232" Type="http://schemas.openxmlformats.org/officeDocument/2006/relationships/image" Target="../media/image116.png"/><Relationship Id="rId274" Type="http://schemas.openxmlformats.org/officeDocument/2006/relationships/image" Target="../media/image137.png"/><Relationship Id="rId481" Type="http://schemas.openxmlformats.org/officeDocument/2006/relationships/image" Target="../media/image240.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67.png"/><Relationship Id="rId537" Type="http://schemas.openxmlformats.org/officeDocument/2006/relationships/image" Target="../media/image268.png"/><Relationship Id="rId579" Type="http://schemas.openxmlformats.org/officeDocument/2006/relationships/image" Target="../media/image289.png"/><Relationship Id="rId80" Type="http://schemas.openxmlformats.org/officeDocument/2006/relationships/image" Target="../media/image40.png"/><Relationship Id="rId176" Type="http://schemas.openxmlformats.org/officeDocument/2006/relationships/image" Target="../media/image88.png"/><Relationship Id="rId341" Type="http://schemas.openxmlformats.org/officeDocument/2006/relationships/customXml" Target="../ink/ink170.xml"/><Relationship Id="rId383" Type="http://schemas.openxmlformats.org/officeDocument/2006/relationships/image" Target="../media/image191.png"/><Relationship Id="rId439" Type="http://schemas.openxmlformats.org/officeDocument/2006/relationships/image" Target="../media/image219.png"/><Relationship Id="rId590" Type="http://schemas.openxmlformats.org/officeDocument/2006/relationships/customXml" Target="../ink/ink295.xml"/><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image" Target="../media/image19.png"/><Relationship Id="rId103" Type="http://schemas.openxmlformats.org/officeDocument/2006/relationships/customXml" Target="../ink/ink51.xml"/><Relationship Id="rId310" Type="http://schemas.openxmlformats.org/officeDocument/2006/relationships/image" Target="../media/image155.png"/><Relationship Id="rId492" Type="http://schemas.openxmlformats.org/officeDocument/2006/relationships/customXml" Target="../ink/ink246.xml"/><Relationship Id="rId548" Type="http://schemas.openxmlformats.org/officeDocument/2006/relationships/customXml" Target="../ink/ink274.xml"/><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176.png"/><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image" Target="../media/image106.png"/><Relationship Id="rId254" Type="http://schemas.openxmlformats.org/officeDocument/2006/relationships/image" Target="../media/image127.png"/><Relationship Id="rId49" Type="http://schemas.openxmlformats.org/officeDocument/2006/relationships/customXml" Target="../ink/ink24.xml"/><Relationship Id="rId114" Type="http://schemas.openxmlformats.org/officeDocument/2006/relationships/image" Target="../media/image57.png"/><Relationship Id="rId296" Type="http://schemas.openxmlformats.org/officeDocument/2006/relationships/image" Target="../media/image148.png"/><Relationship Id="rId461" Type="http://schemas.openxmlformats.org/officeDocument/2006/relationships/image" Target="../media/image230.png"/><Relationship Id="rId517" Type="http://schemas.openxmlformats.org/officeDocument/2006/relationships/image" Target="../media/image258.png"/><Relationship Id="rId559" Type="http://schemas.openxmlformats.org/officeDocument/2006/relationships/image" Target="../media/image279.png"/><Relationship Id="rId60" Type="http://schemas.openxmlformats.org/officeDocument/2006/relationships/image" Target="../media/image30.png"/><Relationship Id="rId156" Type="http://schemas.openxmlformats.org/officeDocument/2006/relationships/image" Target="../media/image78.png"/><Relationship Id="rId198" Type="http://schemas.openxmlformats.org/officeDocument/2006/relationships/image" Target="../media/image99.png"/><Relationship Id="rId321" Type="http://schemas.openxmlformats.org/officeDocument/2006/relationships/customXml" Target="../ink/ink160.xml"/><Relationship Id="rId363" Type="http://schemas.openxmlformats.org/officeDocument/2006/relationships/customXml" Target="../ink/ink181.xml"/><Relationship Id="rId419" Type="http://schemas.openxmlformats.org/officeDocument/2006/relationships/image" Target="../media/image209.png"/><Relationship Id="rId570" Type="http://schemas.openxmlformats.org/officeDocument/2006/relationships/customXml" Target="../ink/ink285.xml"/><Relationship Id="rId223" Type="http://schemas.openxmlformats.org/officeDocument/2006/relationships/customXml" Target="../ink/ink111.xml"/><Relationship Id="rId430" Type="http://schemas.openxmlformats.org/officeDocument/2006/relationships/customXml" Target="../ink/ink215.xml"/><Relationship Id="rId18" Type="http://schemas.openxmlformats.org/officeDocument/2006/relationships/image" Target="../media/image910.png"/><Relationship Id="rId265" Type="http://schemas.openxmlformats.org/officeDocument/2006/relationships/customXml" Target="../ink/ink132.xml"/><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customXml" Target="../ink/ink62.xml"/><Relationship Id="rId167" Type="http://schemas.openxmlformats.org/officeDocument/2006/relationships/customXml" Target="../ink/ink83.xml"/><Relationship Id="rId332" Type="http://schemas.openxmlformats.org/officeDocument/2006/relationships/image" Target="../media/image166.png"/><Relationship Id="rId374" Type="http://schemas.openxmlformats.org/officeDocument/2006/relationships/customXml" Target="../ink/ink187.xml"/><Relationship Id="rId581" Type="http://schemas.openxmlformats.org/officeDocument/2006/relationships/image" Target="../media/image290.png"/><Relationship Id="rId71" Type="http://schemas.openxmlformats.org/officeDocument/2006/relationships/customXml" Target="../ink/ink35.xml"/><Relationship Id="rId234" Type="http://schemas.openxmlformats.org/officeDocument/2006/relationships/image" Target="../media/image117.png"/><Relationship Id="rId2" Type="http://schemas.openxmlformats.org/officeDocument/2006/relationships/image" Target="../media/image9.png"/><Relationship Id="rId29" Type="http://schemas.openxmlformats.org/officeDocument/2006/relationships/customXml" Target="../ink/ink14.xml"/><Relationship Id="rId276" Type="http://schemas.openxmlformats.org/officeDocument/2006/relationships/image" Target="../media/image138.png"/><Relationship Id="rId441" Type="http://schemas.openxmlformats.org/officeDocument/2006/relationships/image" Target="../media/image220.png"/><Relationship Id="rId483" Type="http://schemas.openxmlformats.org/officeDocument/2006/relationships/image" Target="../media/image241.png"/><Relationship Id="rId539" Type="http://schemas.openxmlformats.org/officeDocument/2006/relationships/image" Target="../media/image269.png"/><Relationship Id="rId40" Type="http://schemas.openxmlformats.org/officeDocument/2006/relationships/image" Target="../media/image20.png"/><Relationship Id="rId136" Type="http://schemas.openxmlformats.org/officeDocument/2006/relationships/image" Target="../media/image68.png"/><Relationship Id="rId178" Type="http://schemas.openxmlformats.org/officeDocument/2006/relationships/image" Target="../media/image89.png"/><Relationship Id="rId301" Type="http://schemas.openxmlformats.org/officeDocument/2006/relationships/customXml" Target="../ink/ink150.xml"/><Relationship Id="rId343" Type="http://schemas.openxmlformats.org/officeDocument/2006/relationships/customXml" Target="../ink/ink171.xml"/><Relationship Id="rId550" Type="http://schemas.openxmlformats.org/officeDocument/2006/relationships/customXml" Target="../ink/ink275.xml"/><Relationship Id="rId82" Type="http://schemas.openxmlformats.org/officeDocument/2006/relationships/image" Target="../media/image41.png"/><Relationship Id="rId203" Type="http://schemas.openxmlformats.org/officeDocument/2006/relationships/customXml" Target="../ink/ink101.xml"/><Relationship Id="rId385" Type="http://schemas.openxmlformats.org/officeDocument/2006/relationships/image" Target="../media/image192.png"/><Relationship Id="rId592" Type="http://schemas.openxmlformats.org/officeDocument/2006/relationships/customXml" Target="../ink/ink296.xml"/><Relationship Id="rId245" Type="http://schemas.openxmlformats.org/officeDocument/2006/relationships/customXml" Target="../ink/ink122.xml"/><Relationship Id="rId287" Type="http://schemas.openxmlformats.org/officeDocument/2006/relationships/customXml" Target="../ink/ink143.xml"/><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customXml" Target="../ink/ink52.xml"/><Relationship Id="rId147" Type="http://schemas.openxmlformats.org/officeDocument/2006/relationships/customXml" Target="../ink/ink73.xml"/><Relationship Id="rId312" Type="http://schemas.openxmlformats.org/officeDocument/2006/relationships/image" Target="../media/image156.png"/><Relationship Id="rId354" Type="http://schemas.openxmlformats.org/officeDocument/2006/relationships/image" Target="../media/image177.png"/><Relationship Id="rId51" Type="http://schemas.openxmlformats.org/officeDocument/2006/relationships/customXml" Target="../ink/ink25.xml"/><Relationship Id="rId93" Type="http://schemas.openxmlformats.org/officeDocument/2006/relationships/customXml" Target="../ink/ink46.xml"/><Relationship Id="rId189" Type="http://schemas.openxmlformats.org/officeDocument/2006/relationships/customXml" Target="../ink/ink94.xml"/><Relationship Id="rId396" Type="http://schemas.openxmlformats.org/officeDocument/2006/relationships/customXml" Target="../ink/ink198.xml"/><Relationship Id="rId561" Type="http://schemas.openxmlformats.org/officeDocument/2006/relationships/image" Target="../media/image280.png"/><Relationship Id="rId214" Type="http://schemas.openxmlformats.org/officeDocument/2006/relationships/image" Target="../media/image107.png"/><Relationship Id="rId256" Type="http://schemas.openxmlformats.org/officeDocument/2006/relationships/image" Target="../media/image128.png"/><Relationship Id="rId298" Type="http://schemas.openxmlformats.org/officeDocument/2006/relationships/image" Target="../media/image149.png"/><Relationship Id="rId421" Type="http://schemas.openxmlformats.org/officeDocument/2006/relationships/image" Target="../media/image210.png"/><Relationship Id="rId463" Type="http://schemas.openxmlformats.org/officeDocument/2006/relationships/image" Target="../media/image231.png"/><Relationship Id="rId519" Type="http://schemas.openxmlformats.org/officeDocument/2006/relationships/image" Target="../media/image259.png"/><Relationship Id="rId116" Type="http://schemas.openxmlformats.org/officeDocument/2006/relationships/image" Target="../media/image58.png"/><Relationship Id="rId158" Type="http://schemas.openxmlformats.org/officeDocument/2006/relationships/image" Target="../media/image79.png"/><Relationship Id="rId323" Type="http://schemas.openxmlformats.org/officeDocument/2006/relationships/customXml" Target="../ink/ink161.xml"/><Relationship Id="rId530" Type="http://schemas.openxmlformats.org/officeDocument/2006/relationships/customXml" Target="../ink/ink265.xml"/><Relationship Id="rId20" Type="http://schemas.openxmlformats.org/officeDocument/2006/relationships/image" Target="../media/image10.png"/><Relationship Id="rId62" Type="http://schemas.openxmlformats.org/officeDocument/2006/relationships/image" Target="../media/image31.png"/><Relationship Id="rId365" Type="http://schemas.openxmlformats.org/officeDocument/2006/relationships/customXml" Target="../ink/ink182.xml"/><Relationship Id="rId572" Type="http://schemas.openxmlformats.org/officeDocument/2006/relationships/customXml" Target="../ink/ink286.xml"/><Relationship Id="rId225" Type="http://schemas.openxmlformats.org/officeDocument/2006/relationships/customXml" Target="../ink/ink112.xml"/><Relationship Id="rId267" Type="http://schemas.openxmlformats.org/officeDocument/2006/relationships/customXml" Target="../ink/ink133.xml"/><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customXml" Target="../ink/ink63.xml"/><Relationship Id="rId31" Type="http://schemas.openxmlformats.org/officeDocument/2006/relationships/customXml" Target="../ink/ink15.xml"/><Relationship Id="rId73" Type="http://schemas.openxmlformats.org/officeDocument/2006/relationships/customXml" Target="../ink/ink36.xml"/><Relationship Id="rId169" Type="http://schemas.openxmlformats.org/officeDocument/2006/relationships/customXml" Target="../ink/ink84.xml"/><Relationship Id="rId334" Type="http://schemas.openxmlformats.org/officeDocument/2006/relationships/image" Target="../media/image167.png"/><Relationship Id="rId376" Type="http://schemas.openxmlformats.org/officeDocument/2006/relationships/customXml" Target="../ink/ink188.xml"/><Relationship Id="rId541" Type="http://schemas.openxmlformats.org/officeDocument/2006/relationships/image" Target="../media/image270.png"/><Relationship Id="rId583" Type="http://schemas.openxmlformats.org/officeDocument/2006/relationships/image" Target="../media/image291.png"/><Relationship Id="rId4" Type="http://schemas.openxmlformats.org/officeDocument/2006/relationships/image" Target="../media/image2100.png"/><Relationship Id="rId180" Type="http://schemas.openxmlformats.org/officeDocument/2006/relationships/image" Target="../media/image90.png"/><Relationship Id="rId236" Type="http://schemas.openxmlformats.org/officeDocument/2006/relationships/image" Target="../media/image118.png"/><Relationship Id="rId278" Type="http://schemas.openxmlformats.org/officeDocument/2006/relationships/image" Target="../media/image139.png"/><Relationship Id="rId401" Type="http://schemas.openxmlformats.org/officeDocument/2006/relationships/image" Target="../media/image200.png"/><Relationship Id="rId443" Type="http://schemas.openxmlformats.org/officeDocument/2006/relationships/image" Target="../media/image221.png"/><Relationship Id="rId303" Type="http://schemas.openxmlformats.org/officeDocument/2006/relationships/customXml" Target="../ink/ink151.xml"/><Relationship Id="rId485" Type="http://schemas.openxmlformats.org/officeDocument/2006/relationships/image" Target="../media/image242.png"/><Relationship Id="rId42" Type="http://schemas.openxmlformats.org/officeDocument/2006/relationships/image" Target="../media/image21.png"/><Relationship Id="rId84" Type="http://schemas.openxmlformats.org/officeDocument/2006/relationships/image" Target="../media/image42.png"/><Relationship Id="rId138" Type="http://schemas.openxmlformats.org/officeDocument/2006/relationships/image" Target="../media/image69.png"/><Relationship Id="rId345" Type="http://schemas.openxmlformats.org/officeDocument/2006/relationships/customXml" Target="../ink/ink172.xml"/><Relationship Id="rId387" Type="http://schemas.openxmlformats.org/officeDocument/2006/relationships/image" Target="../media/image193.png"/><Relationship Id="rId510" Type="http://schemas.openxmlformats.org/officeDocument/2006/relationships/customXml" Target="../ink/ink255.xml"/><Relationship Id="rId552" Type="http://schemas.openxmlformats.org/officeDocument/2006/relationships/customXml" Target="../ink/ink276.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customXml" Target="../ink/ink206.xml"/><Relationship Id="rId107" Type="http://schemas.openxmlformats.org/officeDocument/2006/relationships/customXml" Target="../ink/ink53.xml"/><Relationship Id="rId289" Type="http://schemas.openxmlformats.org/officeDocument/2006/relationships/customXml" Target="../ink/ink144.xml"/><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57.png"/><Relationship Id="rId356" Type="http://schemas.openxmlformats.org/officeDocument/2006/relationships/image" Target="../media/image178.png"/><Relationship Id="rId398" Type="http://schemas.openxmlformats.org/officeDocument/2006/relationships/customXml" Target="../ink/ink199.xml"/><Relationship Id="rId521" Type="http://schemas.openxmlformats.org/officeDocument/2006/relationships/image" Target="../media/image260.png"/><Relationship Id="rId563" Type="http://schemas.openxmlformats.org/officeDocument/2006/relationships/image" Target="../media/image281.png"/><Relationship Id="rId95" Type="http://schemas.openxmlformats.org/officeDocument/2006/relationships/customXml" Target="../ink/ink47.xml"/><Relationship Id="rId160" Type="http://schemas.openxmlformats.org/officeDocument/2006/relationships/image" Target="../media/image80.png"/><Relationship Id="rId216" Type="http://schemas.openxmlformats.org/officeDocument/2006/relationships/image" Target="../media/image108.png"/><Relationship Id="rId423" Type="http://schemas.openxmlformats.org/officeDocument/2006/relationships/image" Target="../media/image211.png"/><Relationship Id="rId258" Type="http://schemas.openxmlformats.org/officeDocument/2006/relationships/image" Target="../media/image129.png"/><Relationship Id="rId465" Type="http://schemas.openxmlformats.org/officeDocument/2006/relationships/image" Target="../media/image232.png"/><Relationship Id="rId22" Type="http://schemas.openxmlformats.org/officeDocument/2006/relationships/image" Target="../media/image11.png"/><Relationship Id="rId64" Type="http://schemas.openxmlformats.org/officeDocument/2006/relationships/image" Target="../media/image32.png"/><Relationship Id="rId118" Type="http://schemas.openxmlformats.org/officeDocument/2006/relationships/image" Target="../media/image59.png"/><Relationship Id="rId325" Type="http://schemas.openxmlformats.org/officeDocument/2006/relationships/customXml" Target="../ink/ink162.xml"/><Relationship Id="rId367" Type="http://schemas.openxmlformats.org/officeDocument/2006/relationships/customXml" Target="../ink/ink183.xml"/><Relationship Id="rId532" Type="http://schemas.openxmlformats.org/officeDocument/2006/relationships/customXml" Target="../ink/ink266.xml"/><Relationship Id="rId574" Type="http://schemas.openxmlformats.org/officeDocument/2006/relationships/customXml" Target="../ink/ink287.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0.png"/><Relationship Id="rId336" Type="http://schemas.openxmlformats.org/officeDocument/2006/relationships/image" Target="../media/image168.png"/><Relationship Id="rId501" Type="http://schemas.openxmlformats.org/officeDocument/2006/relationships/image" Target="../media/image250.png"/><Relationship Id="rId543" Type="http://schemas.openxmlformats.org/officeDocument/2006/relationships/image" Target="../media/image271.png"/><Relationship Id="rId75" Type="http://schemas.openxmlformats.org/officeDocument/2006/relationships/customXml" Target="../ink/ink37.xml"/><Relationship Id="rId140" Type="http://schemas.openxmlformats.org/officeDocument/2006/relationships/image" Target="../media/image70.png"/><Relationship Id="rId182" Type="http://schemas.openxmlformats.org/officeDocument/2006/relationships/image" Target="../media/image91.png"/><Relationship Id="rId378" Type="http://schemas.openxmlformats.org/officeDocument/2006/relationships/customXml" Target="../ink/ink189.xml"/><Relationship Id="rId403" Type="http://schemas.openxmlformats.org/officeDocument/2006/relationships/image" Target="../media/image201.png"/><Relationship Id="rId585" Type="http://schemas.openxmlformats.org/officeDocument/2006/relationships/image" Target="../media/image292.png"/><Relationship Id="rId6" Type="http://schemas.openxmlformats.org/officeDocument/2006/relationships/image" Target="../media/image3100.png"/><Relationship Id="rId238" Type="http://schemas.openxmlformats.org/officeDocument/2006/relationships/image" Target="../media/image119.png"/><Relationship Id="rId445" Type="http://schemas.openxmlformats.org/officeDocument/2006/relationships/image" Target="../media/image222.png"/><Relationship Id="rId487" Type="http://schemas.openxmlformats.org/officeDocument/2006/relationships/image" Target="../media/image243.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512" Type="http://schemas.openxmlformats.org/officeDocument/2006/relationships/customXml" Target="../ink/ink256.xml"/><Relationship Id="rId44" Type="http://schemas.openxmlformats.org/officeDocument/2006/relationships/image" Target="../media/image22.png"/><Relationship Id="rId86" Type="http://schemas.openxmlformats.org/officeDocument/2006/relationships/image" Target="../media/image43.png"/><Relationship Id="rId151" Type="http://schemas.openxmlformats.org/officeDocument/2006/relationships/customXml" Target="../ink/ink75.xml"/><Relationship Id="rId389" Type="http://schemas.openxmlformats.org/officeDocument/2006/relationships/image" Target="../media/image194.png"/><Relationship Id="rId554" Type="http://schemas.openxmlformats.org/officeDocument/2006/relationships/customXml" Target="../ink/ink277.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0.png"/><Relationship Id="rId316" Type="http://schemas.openxmlformats.org/officeDocument/2006/relationships/image" Target="../media/image158.png"/><Relationship Id="rId523" Type="http://schemas.openxmlformats.org/officeDocument/2006/relationships/image" Target="../media/image261.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0.png"/><Relationship Id="rId358" Type="http://schemas.openxmlformats.org/officeDocument/2006/relationships/image" Target="../media/image179.png"/><Relationship Id="rId565" Type="http://schemas.openxmlformats.org/officeDocument/2006/relationships/image" Target="../media/image282.png"/><Relationship Id="rId162" Type="http://schemas.openxmlformats.org/officeDocument/2006/relationships/image" Target="../media/image81.png"/><Relationship Id="rId218" Type="http://schemas.openxmlformats.org/officeDocument/2006/relationships/image" Target="../media/image109.png"/><Relationship Id="rId425" Type="http://schemas.openxmlformats.org/officeDocument/2006/relationships/image" Target="../media/image212.png"/><Relationship Id="rId467" Type="http://schemas.openxmlformats.org/officeDocument/2006/relationships/image" Target="../media/image233.png"/><Relationship Id="rId271" Type="http://schemas.openxmlformats.org/officeDocument/2006/relationships/customXml" Target="../ink/ink135.xml"/><Relationship Id="rId24" Type="http://schemas.openxmlformats.org/officeDocument/2006/relationships/image" Target="../media/image12.png"/><Relationship Id="rId66" Type="http://schemas.openxmlformats.org/officeDocument/2006/relationships/image" Target="../media/image33.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534" Type="http://schemas.openxmlformats.org/officeDocument/2006/relationships/customXml" Target="../ink/ink267.xml"/><Relationship Id="rId576" Type="http://schemas.openxmlformats.org/officeDocument/2006/relationships/customXml" Target="../ink/ink288.xml"/><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image" Target="../media/image120.png"/><Relationship Id="rId478" Type="http://schemas.openxmlformats.org/officeDocument/2006/relationships/customXml" Target="../ink/ink239.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0.png"/><Relationship Id="rId282" Type="http://schemas.openxmlformats.org/officeDocument/2006/relationships/image" Target="../media/image141.png"/><Relationship Id="rId338" Type="http://schemas.openxmlformats.org/officeDocument/2006/relationships/image" Target="../media/image169.png"/><Relationship Id="rId503" Type="http://schemas.openxmlformats.org/officeDocument/2006/relationships/image" Target="../media/image251.png"/><Relationship Id="rId545" Type="http://schemas.openxmlformats.org/officeDocument/2006/relationships/image" Target="../media/image272.png"/><Relationship Id="rId587" Type="http://schemas.openxmlformats.org/officeDocument/2006/relationships/image" Target="../media/image293.png"/><Relationship Id="rId8" Type="http://schemas.openxmlformats.org/officeDocument/2006/relationships/image" Target="../media/image452.png"/><Relationship Id="rId142" Type="http://schemas.openxmlformats.org/officeDocument/2006/relationships/image" Target="../media/image71.png"/><Relationship Id="rId184" Type="http://schemas.openxmlformats.org/officeDocument/2006/relationships/image" Target="../media/image92.png"/><Relationship Id="rId391" Type="http://schemas.openxmlformats.org/officeDocument/2006/relationships/image" Target="../media/image195.png"/><Relationship Id="rId405" Type="http://schemas.openxmlformats.org/officeDocument/2006/relationships/image" Target="../media/image202.png"/><Relationship Id="rId447" Type="http://schemas.openxmlformats.org/officeDocument/2006/relationships/image" Target="../media/image223.png"/><Relationship Id="rId251" Type="http://schemas.openxmlformats.org/officeDocument/2006/relationships/customXml" Target="../ink/ink125.xml"/><Relationship Id="rId489" Type="http://schemas.openxmlformats.org/officeDocument/2006/relationships/image" Target="../media/image244.png"/><Relationship Id="rId46" Type="http://schemas.openxmlformats.org/officeDocument/2006/relationships/image" Target="../media/image23.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image" Target="../media/image44.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180.png"/><Relationship Id="rId416" Type="http://schemas.openxmlformats.org/officeDocument/2006/relationships/customXml" Target="../ink/ink208.xml"/><Relationship Id="rId220" Type="http://schemas.openxmlformats.org/officeDocument/2006/relationships/image" Target="../media/image110.png"/><Relationship Id="rId458" Type="http://schemas.openxmlformats.org/officeDocument/2006/relationships/customXml" Target="../ink/ink229.xml"/><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131.png"/><Relationship Id="rId318" Type="http://schemas.openxmlformats.org/officeDocument/2006/relationships/image" Target="../media/image159.png"/><Relationship Id="rId525" Type="http://schemas.openxmlformats.org/officeDocument/2006/relationships/image" Target="../media/image262.png"/><Relationship Id="rId567" Type="http://schemas.openxmlformats.org/officeDocument/2006/relationships/image" Target="../media/image283.png"/><Relationship Id="rId99" Type="http://schemas.openxmlformats.org/officeDocument/2006/relationships/customXml" Target="../ink/ink49.xml"/><Relationship Id="rId122" Type="http://schemas.openxmlformats.org/officeDocument/2006/relationships/image" Target="../media/image61.png"/><Relationship Id="rId164" Type="http://schemas.openxmlformats.org/officeDocument/2006/relationships/image" Target="../media/image82.png"/><Relationship Id="rId371" Type="http://schemas.openxmlformats.org/officeDocument/2006/relationships/customXml" Target="../ink/ink185.xml"/><Relationship Id="rId427" Type="http://schemas.openxmlformats.org/officeDocument/2006/relationships/image" Target="../media/image213.png"/><Relationship Id="rId469" Type="http://schemas.openxmlformats.org/officeDocument/2006/relationships/image" Target="../media/image234.png"/><Relationship Id="rId26" Type="http://schemas.openxmlformats.org/officeDocument/2006/relationships/image" Target="../media/image13.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image" Target="../media/image34.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170.png"/><Relationship Id="rId578" Type="http://schemas.openxmlformats.org/officeDocument/2006/relationships/customXml" Target="../ink/ink289.xml"/><Relationship Id="rId200" Type="http://schemas.openxmlformats.org/officeDocument/2006/relationships/image" Target="../media/image100.png"/><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image" Target="../media/image121.png"/><Relationship Id="rId284" Type="http://schemas.openxmlformats.org/officeDocument/2006/relationships/image" Target="../media/image142.png"/><Relationship Id="rId491" Type="http://schemas.openxmlformats.org/officeDocument/2006/relationships/image" Target="../media/image245.png"/><Relationship Id="rId505" Type="http://schemas.openxmlformats.org/officeDocument/2006/relationships/image" Target="../media/image252.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51.png"/><Relationship Id="rId144" Type="http://schemas.openxmlformats.org/officeDocument/2006/relationships/image" Target="../media/image72.png"/><Relationship Id="rId547" Type="http://schemas.openxmlformats.org/officeDocument/2006/relationships/image" Target="../media/image273.png"/><Relationship Id="rId589" Type="http://schemas.openxmlformats.org/officeDocument/2006/relationships/image" Target="../media/image294.png"/><Relationship Id="rId90" Type="http://schemas.openxmlformats.org/officeDocument/2006/relationships/image" Target="../media/image45.png"/><Relationship Id="rId186" Type="http://schemas.openxmlformats.org/officeDocument/2006/relationships/image" Target="../media/image93.png"/><Relationship Id="rId351" Type="http://schemas.openxmlformats.org/officeDocument/2006/relationships/customXml" Target="../ink/ink175.xml"/><Relationship Id="rId393" Type="http://schemas.openxmlformats.org/officeDocument/2006/relationships/image" Target="../media/image196.png"/><Relationship Id="rId407" Type="http://schemas.openxmlformats.org/officeDocument/2006/relationships/image" Target="../media/image203.png"/><Relationship Id="rId449" Type="http://schemas.openxmlformats.org/officeDocument/2006/relationships/image" Target="../media/image224.png"/><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image" Target="../media/image24.png"/><Relationship Id="rId113" Type="http://schemas.openxmlformats.org/officeDocument/2006/relationships/customXml" Target="../ink/ink56.xml"/><Relationship Id="rId320" Type="http://schemas.openxmlformats.org/officeDocument/2006/relationships/image" Target="../media/image160.png"/><Relationship Id="rId558" Type="http://schemas.openxmlformats.org/officeDocument/2006/relationships/customXml" Target="../ink/ink279.xml"/><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181.png"/><Relationship Id="rId418" Type="http://schemas.openxmlformats.org/officeDocument/2006/relationships/customXml" Target="../ink/ink209.xml"/><Relationship Id="rId222" Type="http://schemas.openxmlformats.org/officeDocument/2006/relationships/image" Target="../media/image111.png"/><Relationship Id="rId264" Type="http://schemas.openxmlformats.org/officeDocument/2006/relationships/image" Target="../media/image132.png"/><Relationship Id="rId471" Type="http://schemas.openxmlformats.org/officeDocument/2006/relationships/image" Target="../media/image235.png"/><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62.png"/><Relationship Id="rId527" Type="http://schemas.openxmlformats.org/officeDocument/2006/relationships/image" Target="../media/image263.png"/><Relationship Id="rId569" Type="http://schemas.openxmlformats.org/officeDocument/2006/relationships/image" Target="../media/image284.png"/><Relationship Id="rId70" Type="http://schemas.openxmlformats.org/officeDocument/2006/relationships/image" Target="../media/image35.png"/><Relationship Id="rId166" Type="http://schemas.openxmlformats.org/officeDocument/2006/relationships/image" Target="../media/image83.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image" Target="../media/image214.png"/><Relationship Id="rId580" Type="http://schemas.openxmlformats.org/officeDocument/2006/relationships/customXml" Target="../ink/ink290.xml"/><Relationship Id="rId1" Type="http://schemas.openxmlformats.org/officeDocument/2006/relationships/slideLayout" Target="../slideLayouts/slideLayout2.xml"/><Relationship Id="rId233" Type="http://schemas.openxmlformats.org/officeDocument/2006/relationships/customXml" Target="../ink/ink116.xml"/><Relationship Id="rId440" Type="http://schemas.openxmlformats.org/officeDocument/2006/relationships/customXml" Target="../ink/ink220.xml"/><Relationship Id="rId28" Type="http://schemas.openxmlformats.org/officeDocument/2006/relationships/image" Target="../media/image14.png"/><Relationship Id="rId275" Type="http://schemas.openxmlformats.org/officeDocument/2006/relationships/customXml" Target="../ink/ink137.xml"/><Relationship Id="rId300" Type="http://schemas.openxmlformats.org/officeDocument/2006/relationships/image" Target="../media/image150.png"/><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customXml" Target="../ink/ink40.xml"/><Relationship Id="rId135" Type="http://schemas.openxmlformats.org/officeDocument/2006/relationships/customXml" Target="../ink/ink67.xml"/><Relationship Id="rId177" Type="http://schemas.openxmlformats.org/officeDocument/2006/relationships/customXml" Target="../ink/ink88.xml"/><Relationship Id="rId342" Type="http://schemas.openxmlformats.org/officeDocument/2006/relationships/image" Target="../media/image171.png"/><Relationship Id="rId384" Type="http://schemas.openxmlformats.org/officeDocument/2006/relationships/customXml" Target="../ink/ink192.xml"/><Relationship Id="rId591" Type="http://schemas.openxmlformats.org/officeDocument/2006/relationships/image" Target="../media/image295.png"/><Relationship Id="rId202" Type="http://schemas.openxmlformats.org/officeDocument/2006/relationships/image" Target="../media/image101.png"/><Relationship Id="rId244" Type="http://schemas.openxmlformats.org/officeDocument/2006/relationships/image" Target="../media/image122.png"/><Relationship Id="rId39" Type="http://schemas.openxmlformats.org/officeDocument/2006/relationships/customXml" Target="../ink/ink19.xml"/><Relationship Id="rId286" Type="http://schemas.openxmlformats.org/officeDocument/2006/relationships/image" Target="../media/image143.png"/><Relationship Id="rId451" Type="http://schemas.openxmlformats.org/officeDocument/2006/relationships/image" Target="../media/image225.png"/><Relationship Id="rId493" Type="http://schemas.openxmlformats.org/officeDocument/2006/relationships/image" Target="../media/image246.png"/><Relationship Id="rId507" Type="http://schemas.openxmlformats.org/officeDocument/2006/relationships/image" Target="../media/image253.png"/><Relationship Id="rId549" Type="http://schemas.openxmlformats.org/officeDocument/2006/relationships/image" Target="../media/image274.png"/><Relationship Id="rId50" Type="http://schemas.openxmlformats.org/officeDocument/2006/relationships/image" Target="../media/image25.png"/><Relationship Id="rId104" Type="http://schemas.openxmlformats.org/officeDocument/2006/relationships/image" Target="../media/image52.png"/><Relationship Id="rId146" Type="http://schemas.openxmlformats.org/officeDocument/2006/relationships/image" Target="../media/image73.png"/><Relationship Id="rId188" Type="http://schemas.openxmlformats.org/officeDocument/2006/relationships/image" Target="../media/image94.png"/><Relationship Id="rId311" Type="http://schemas.openxmlformats.org/officeDocument/2006/relationships/customXml" Target="../ink/ink155.xml"/><Relationship Id="rId353" Type="http://schemas.openxmlformats.org/officeDocument/2006/relationships/customXml" Target="../ink/ink176.xml"/><Relationship Id="rId395" Type="http://schemas.openxmlformats.org/officeDocument/2006/relationships/image" Target="../media/image197.png"/><Relationship Id="rId409" Type="http://schemas.openxmlformats.org/officeDocument/2006/relationships/image" Target="../media/image204.png"/><Relationship Id="rId560" Type="http://schemas.openxmlformats.org/officeDocument/2006/relationships/customXml" Target="../ink/ink280.xml"/><Relationship Id="rId92" Type="http://schemas.openxmlformats.org/officeDocument/2006/relationships/image" Target="../media/image46.png"/><Relationship Id="rId213" Type="http://schemas.openxmlformats.org/officeDocument/2006/relationships/customXml" Target="../ink/ink106.xml"/><Relationship Id="rId420" Type="http://schemas.openxmlformats.org/officeDocument/2006/relationships/customXml" Target="../ink/ink210.xml"/><Relationship Id="rId255" Type="http://schemas.openxmlformats.org/officeDocument/2006/relationships/customXml" Target="../ink/ink127.xml"/><Relationship Id="rId297" Type="http://schemas.openxmlformats.org/officeDocument/2006/relationships/customXml" Target="../ink/ink148.xml"/><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customXml" Target="../ink/ink57.xml"/><Relationship Id="rId157" Type="http://schemas.openxmlformats.org/officeDocument/2006/relationships/customXml" Target="../ink/ink78.xml"/><Relationship Id="rId322" Type="http://schemas.openxmlformats.org/officeDocument/2006/relationships/image" Target="../media/image161.png"/><Relationship Id="rId364" Type="http://schemas.openxmlformats.org/officeDocument/2006/relationships/image" Target="../media/image182.png"/><Relationship Id="rId61" Type="http://schemas.openxmlformats.org/officeDocument/2006/relationships/customXml" Target="../ink/ink30.xml"/><Relationship Id="rId199" Type="http://schemas.openxmlformats.org/officeDocument/2006/relationships/customXml" Target="../ink/ink99.xml"/><Relationship Id="rId571" Type="http://schemas.openxmlformats.org/officeDocument/2006/relationships/image" Target="../media/image285.png"/><Relationship Id="rId19" Type="http://schemas.openxmlformats.org/officeDocument/2006/relationships/customXml" Target="../ink/ink9.xml"/><Relationship Id="rId224" Type="http://schemas.openxmlformats.org/officeDocument/2006/relationships/image" Target="../media/image112.png"/><Relationship Id="rId266" Type="http://schemas.openxmlformats.org/officeDocument/2006/relationships/image" Target="../media/image133.png"/><Relationship Id="rId431" Type="http://schemas.openxmlformats.org/officeDocument/2006/relationships/image" Target="../media/image215.png"/><Relationship Id="rId473" Type="http://schemas.openxmlformats.org/officeDocument/2006/relationships/image" Target="../media/image236.png"/><Relationship Id="rId529" Type="http://schemas.openxmlformats.org/officeDocument/2006/relationships/image" Target="../media/image264.png"/><Relationship Id="rId30" Type="http://schemas.openxmlformats.org/officeDocument/2006/relationships/image" Target="../media/image15.png"/><Relationship Id="rId126" Type="http://schemas.openxmlformats.org/officeDocument/2006/relationships/image" Target="../media/image63.png"/><Relationship Id="rId168" Type="http://schemas.openxmlformats.org/officeDocument/2006/relationships/image" Target="../media/image84.png"/><Relationship Id="rId333" Type="http://schemas.openxmlformats.org/officeDocument/2006/relationships/customXml" Target="../ink/ink166.xml"/><Relationship Id="rId540" Type="http://schemas.openxmlformats.org/officeDocument/2006/relationships/customXml" Target="../ink/ink270.xml"/><Relationship Id="rId72" Type="http://schemas.openxmlformats.org/officeDocument/2006/relationships/image" Target="../media/image36.png"/><Relationship Id="rId375" Type="http://schemas.openxmlformats.org/officeDocument/2006/relationships/image" Target="../media/image187.png"/><Relationship Id="rId582" Type="http://schemas.openxmlformats.org/officeDocument/2006/relationships/customXml" Target="../ink/ink291.xml"/><Relationship Id="rId3" Type="http://schemas.openxmlformats.org/officeDocument/2006/relationships/customXml" Target="../ink/ink1.xml"/><Relationship Id="rId235" Type="http://schemas.openxmlformats.org/officeDocument/2006/relationships/customXml" Target="../ink/ink117.xml"/><Relationship Id="rId277" Type="http://schemas.openxmlformats.org/officeDocument/2006/relationships/customXml" Target="../ink/ink138.xml"/><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customXml" Target="../ink/ink68.xml"/><Relationship Id="rId302" Type="http://schemas.openxmlformats.org/officeDocument/2006/relationships/image" Target="../media/image151.png"/><Relationship Id="rId344" Type="http://schemas.openxmlformats.org/officeDocument/2006/relationships/image" Target="../media/image172.png"/><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89.xml"/><Relationship Id="rId386" Type="http://schemas.openxmlformats.org/officeDocument/2006/relationships/customXml" Target="../ink/ink193.xml"/><Relationship Id="rId551" Type="http://schemas.openxmlformats.org/officeDocument/2006/relationships/image" Target="../media/image275.png"/><Relationship Id="rId593" Type="http://schemas.openxmlformats.org/officeDocument/2006/relationships/image" Target="../media/image296.png"/><Relationship Id="rId190" Type="http://schemas.openxmlformats.org/officeDocument/2006/relationships/image" Target="../media/image95.png"/><Relationship Id="rId204" Type="http://schemas.openxmlformats.org/officeDocument/2006/relationships/image" Target="../media/image102.png"/><Relationship Id="rId246" Type="http://schemas.openxmlformats.org/officeDocument/2006/relationships/image" Target="../media/image123.png"/><Relationship Id="rId288" Type="http://schemas.openxmlformats.org/officeDocument/2006/relationships/image" Target="../media/image144.png"/><Relationship Id="rId411" Type="http://schemas.openxmlformats.org/officeDocument/2006/relationships/image" Target="../media/image205.png"/><Relationship Id="rId453" Type="http://schemas.openxmlformats.org/officeDocument/2006/relationships/image" Target="../media/image226.png"/><Relationship Id="rId509" Type="http://schemas.openxmlformats.org/officeDocument/2006/relationships/image" Target="../media/image254.png"/><Relationship Id="rId106" Type="http://schemas.openxmlformats.org/officeDocument/2006/relationships/image" Target="../media/image53.png"/><Relationship Id="rId313" Type="http://schemas.openxmlformats.org/officeDocument/2006/relationships/customXml" Target="../ink/ink156.xml"/><Relationship Id="rId495" Type="http://schemas.openxmlformats.org/officeDocument/2006/relationships/image" Target="../media/image247.png"/><Relationship Id="rId10" Type="http://schemas.openxmlformats.org/officeDocument/2006/relationships/image" Target="../media/image510.png"/><Relationship Id="rId52" Type="http://schemas.openxmlformats.org/officeDocument/2006/relationships/image" Target="../media/image26.png"/><Relationship Id="rId94" Type="http://schemas.openxmlformats.org/officeDocument/2006/relationships/image" Target="../media/image47.png"/><Relationship Id="rId148" Type="http://schemas.openxmlformats.org/officeDocument/2006/relationships/image" Target="../media/image74.png"/><Relationship Id="rId355" Type="http://schemas.openxmlformats.org/officeDocument/2006/relationships/customXml" Target="../ink/ink177.xml"/><Relationship Id="rId397" Type="http://schemas.openxmlformats.org/officeDocument/2006/relationships/image" Target="../media/image198.png"/><Relationship Id="rId520" Type="http://schemas.openxmlformats.org/officeDocument/2006/relationships/customXml" Target="../ink/ink260.xml"/><Relationship Id="rId562" Type="http://schemas.openxmlformats.org/officeDocument/2006/relationships/customXml" Target="../ink/ink281.xml"/><Relationship Id="rId215" Type="http://schemas.openxmlformats.org/officeDocument/2006/relationships/customXml" Target="../ink/ink107.xml"/><Relationship Id="rId257" Type="http://schemas.openxmlformats.org/officeDocument/2006/relationships/customXml" Target="../ink/ink128.xml"/><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customXml" Target="../ink/ink149.xml"/><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image" Target="../media/image183.png"/><Relationship Id="rId573" Type="http://schemas.openxmlformats.org/officeDocument/2006/relationships/image" Target="../media/image286.png"/><Relationship Id="rId226" Type="http://schemas.openxmlformats.org/officeDocument/2006/relationships/image" Target="../media/image113.png"/><Relationship Id="rId433" Type="http://schemas.openxmlformats.org/officeDocument/2006/relationships/image" Target="../media/image216.png"/><Relationship Id="rId74" Type="http://schemas.openxmlformats.org/officeDocument/2006/relationships/image" Target="../media/image37.png"/><Relationship Id="rId377" Type="http://schemas.openxmlformats.org/officeDocument/2006/relationships/image" Target="../media/image188.png"/><Relationship Id="rId500" Type="http://schemas.openxmlformats.org/officeDocument/2006/relationships/customXml" Target="../ink/ink250.xml"/><Relationship Id="rId584" Type="http://schemas.openxmlformats.org/officeDocument/2006/relationships/customXml" Target="../ink/ink292.xml"/><Relationship Id="rId5" Type="http://schemas.openxmlformats.org/officeDocument/2006/relationships/customXml" Target="../ink/ink2.xml"/><Relationship Id="rId237" Type="http://schemas.openxmlformats.org/officeDocument/2006/relationships/customXml" Target="../ink/ink118.xml"/><Relationship Id="rId444" Type="http://schemas.openxmlformats.org/officeDocument/2006/relationships/customXml" Target="../ink/ink222.xml"/><Relationship Id="rId290" Type="http://schemas.openxmlformats.org/officeDocument/2006/relationships/image" Target="../media/image145.png"/><Relationship Id="rId304" Type="http://schemas.openxmlformats.org/officeDocument/2006/relationships/image" Target="../media/image152.png"/><Relationship Id="rId388" Type="http://schemas.openxmlformats.org/officeDocument/2006/relationships/customXml" Target="../ink/ink194.xml"/><Relationship Id="rId511" Type="http://schemas.openxmlformats.org/officeDocument/2006/relationships/image" Target="../media/image255.png"/><Relationship Id="rId85" Type="http://schemas.openxmlformats.org/officeDocument/2006/relationships/customXml" Target="../ink/ink42.xml"/><Relationship Id="rId150" Type="http://schemas.openxmlformats.org/officeDocument/2006/relationships/image" Target="../media/image75.png"/><Relationship Id="rId248" Type="http://schemas.openxmlformats.org/officeDocument/2006/relationships/image" Target="../media/image124.png"/><Relationship Id="rId455" Type="http://schemas.openxmlformats.org/officeDocument/2006/relationships/image" Target="../media/image227.png"/><Relationship Id="rId12" Type="http://schemas.openxmlformats.org/officeDocument/2006/relationships/image" Target="../media/image610.png"/><Relationship Id="rId108" Type="http://schemas.openxmlformats.org/officeDocument/2006/relationships/image" Target="../media/image54.png"/><Relationship Id="rId315" Type="http://schemas.openxmlformats.org/officeDocument/2006/relationships/customXml" Target="../ink/ink157.xml"/><Relationship Id="rId522" Type="http://schemas.openxmlformats.org/officeDocument/2006/relationships/customXml" Target="../ink/ink261.xml"/><Relationship Id="rId96" Type="http://schemas.openxmlformats.org/officeDocument/2006/relationships/image" Target="../media/image48.png"/><Relationship Id="rId161" Type="http://schemas.openxmlformats.org/officeDocument/2006/relationships/customXml" Target="../ink/ink80.xml"/><Relationship Id="rId399" Type="http://schemas.openxmlformats.org/officeDocument/2006/relationships/image" Target="../media/image199.png"/><Relationship Id="rId259" Type="http://schemas.openxmlformats.org/officeDocument/2006/relationships/customXml" Target="../ink/ink129.xml"/><Relationship Id="rId466" Type="http://schemas.openxmlformats.org/officeDocument/2006/relationships/customXml" Target="../ink/ink233.xml"/><Relationship Id="rId23" Type="http://schemas.openxmlformats.org/officeDocument/2006/relationships/customXml" Target="../ink/ink11.xml"/><Relationship Id="rId119" Type="http://schemas.openxmlformats.org/officeDocument/2006/relationships/customXml" Target="../ink/ink59.xml"/><Relationship Id="rId326" Type="http://schemas.openxmlformats.org/officeDocument/2006/relationships/image" Target="../media/image163.png"/><Relationship Id="rId533" Type="http://schemas.openxmlformats.org/officeDocument/2006/relationships/image" Target="../media/image266.png"/><Relationship Id="rId172" Type="http://schemas.openxmlformats.org/officeDocument/2006/relationships/image" Target="../media/image86.png"/><Relationship Id="rId477" Type="http://schemas.openxmlformats.org/officeDocument/2006/relationships/image" Target="../media/image238.png"/><Relationship Id="rId337" Type="http://schemas.openxmlformats.org/officeDocument/2006/relationships/customXml" Target="../ink/ink168.xml"/><Relationship Id="rId34" Type="http://schemas.openxmlformats.org/officeDocument/2006/relationships/image" Target="../media/image17.png"/><Relationship Id="rId544" Type="http://schemas.openxmlformats.org/officeDocument/2006/relationships/customXml" Target="../ink/ink272.xml"/><Relationship Id="rId183" Type="http://schemas.openxmlformats.org/officeDocument/2006/relationships/customXml" Target="../ink/ink91.xml"/><Relationship Id="rId390" Type="http://schemas.openxmlformats.org/officeDocument/2006/relationships/customXml" Target="../ink/ink195.xml"/><Relationship Id="rId404" Type="http://schemas.openxmlformats.org/officeDocument/2006/relationships/customXml" Target="../ink/ink202.xml"/><Relationship Id="rId250" Type="http://schemas.openxmlformats.org/officeDocument/2006/relationships/image" Target="../media/image125.png"/><Relationship Id="rId488" Type="http://schemas.openxmlformats.org/officeDocument/2006/relationships/customXml" Target="../ink/ink244.xml"/><Relationship Id="rId45" Type="http://schemas.openxmlformats.org/officeDocument/2006/relationships/customXml" Target="../ink/ink22.xml"/><Relationship Id="rId110" Type="http://schemas.openxmlformats.org/officeDocument/2006/relationships/image" Target="../media/image55.png"/><Relationship Id="rId348" Type="http://schemas.openxmlformats.org/officeDocument/2006/relationships/image" Target="../media/image174.png"/><Relationship Id="rId555" Type="http://schemas.openxmlformats.org/officeDocument/2006/relationships/image" Target="../media/image277.png"/></Relationships>
</file>

<file path=ppt/slides/_rels/slide14.xml.rels><?xml version="1.0" encoding="UTF-8" standalone="yes"?>
<Relationships xmlns="http://schemas.openxmlformats.org/package/2006/relationships"><Relationship Id="rId26" Type="http://schemas.openxmlformats.org/officeDocument/2006/relationships/image" Target="../media/image309.png"/><Relationship Id="rId21" Type="http://schemas.openxmlformats.org/officeDocument/2006/relationships/customXml" Target="../ink/ink306.xml"/><Relationship Id="rId42" Type="http://schemas.openxmlformats.org/officeDocument/2006/relationships/image" Target="../media/image317.png"/><Relationship Id="rId47" Type="http://schemas.openxmlformats.org/officeDocument/2006/relationships/customXml" Target="../ink/ink319.xml"/><Relationship Id="rId63" Type="http://schemas.openxmlformats.org/officeDocument/2006/relationships/customXml" Target="../ink/ink327.xml"/><Relationship Id="rId68" Type="http://schemas.openxmlformats.org/officeDocument/2006/relationships/image" Target="../media/image330.png"/><Relationship Id="rId7" Type="http://schemas.openxmlformats.org/officeDocument/2006/relationships/customXml" Target="../ink/ink299.xml"/><Relationship Id="rId2" Type="http://schemas.openxmlformats.org/officeDocument/2006/relationships/image" Target="../media/image297.png"/><Relationship Id="rId16" Type="http://schemas.openxmlformats.org/officeDocument/2006/relationships/image" Target="../media/image304.png"/><Relationship Id="rId29" Type="http://schemas.openxmlformats.org/officeDocument/2006/relationships/customXml" Target="../ink/ink310.xml"/><Relationship Id="rId11" Type="http://schemas.openxmlformats.org/officeDocument/2006/relationships/customXml" Target="../ink/ink301.xml"/><Relationship Id="rId24" Type="http://schemas.openxmlformats.org/officeDocument/2006/relationships/image" Target="../media/image308.png"/><Relationship Id="rId32" Type="http://schemas.openxmlformats.org/officeDocument/2006/relationships/image" Target="../media/image312.png"/><Relationship Id="rId37" Type="http://schemas.openxmlformats.org/officeDocument/2006/relationships/customXml" Target="../ink/ink314.xml"/><Relationship Id="rId40" Type="http://schemas.openxmlformats.org/officeDocument/2006/relationships/image" Target="../media/image316.png"/><Relationship Id="rId45" Type="http://schemas.openxmlformats.org/officeDocument/2006/relationships/customXml" Target="../ink/ink318.xml"/><Relationship Id="rId53" Type="http://schemas.openxmlformats.org/officeDocument/2006/relationships/customXml" Target="../ink/ink322.xml"/><Relationship Id="rId58" Type="http://schemas.openxmlformats.org/officeDocument/2006/relationships/image" Target="../media/image325.png"/><Relationship Id="rId66" Type="http://schemas.openxmlformats.org/officeDocument/2006/relationships/image" Target="../media/image329.png"/><Relationship Id="rId5" Type="http://schemas.openxmlformats.org/officeDocument/2006/relationships/customXml" Target="../ink/ink298.xml"/><Relationship Id="rId61" Type="http://schemas.openxmlformats.org/officeDocument/2006/relationships/customXml" Target="../ink/ink326.xml"/><Relationship Id="rId19" Type="http://schemas.openxmlformats.org/officeDocument/2006/relationships/customXml" Target="../ink/ink305.xml"/><Relationship Id="rId14" Type="http://schemas.openxmlformats.org/officeDocument/2006/relationships/image" Target="../media/image303.png"/><Relationship Id="rId22" Type="http://schemas.openxmlformats.org/officeDocument/2006/relationships/image" Target="../media/image307.png"/><Relationship Id="rId27" Type="http://schemas.openxmlformats.org/officeDocument/2006/relationships/customXml" Target="../ink/ink309.xml"/><Relationship Id="rId30" Type="http://schemas.openxmlformats.org/officeDocument/2006/relationships/image" Target="../media/image311.png"/><Relationship Id="rId35" Type="http://schemas.openxmlformats.org/officeDocument/2006/relationships/customXml" Target="../ink/ink313.xml"/><Relationship Id="rId43" Type="http://schemas.openxmlformats.org/officeDocument/2006/relationships/customXml" Target="../ink/ink317.xml"/><Relationship Id="rId48" Type="http://schemas.openxmlformats.org/officeDocument/2006/relationships/image" Target="../media/image320.png"/><Relationship Id="rId56" Type="http://schemas.openxmlformats.org/officeDocument/2006/relationships/image" Target="../media/image324.png"/><Relationship Id="rId64" Type="http://schemas.openxmlformats.org/officeDocument/2006/relationships/image" Target="../media/image328.png"/><Relationship Id="rId69" Type="http://schemas.openxmlformats.org/officeDocument/2006/relationships/customXml" Target="../ink/ink330.xml"/><Relationship Id="rId8" Type="http://schemas.openxmlformats.org/officeDocument/2006/relationships/image" Target="../media/image300.png"/><Relationship Id="rId51" Type="http://schemas.openxmlformats.org/officeDocument/2006/relationships/customXml" Target="../ink/ink321.xml"/><Relationship Id="rId3" Type="http://schemas.openxmlformats.org/officeDocument/2006/relationships/customXml" Target="../ink/ink297.xml"/><Relationship Id="rId12" Type="http://schemas.openxmlformats.org/officeDocument/2006/relationships/image" Target="../media/image302.png"/><Relationship Id="rId17" Type="http://schemas.openxmlformats.org/officeDocument/2006/relationships/customXml" Target="../ink/ink304.xml"/><Relationship Id="rId25" Type="http://schemas.openxmlformats.org/officeDocument/2006/relationships/customXml" Target="../ink/ink308.xml"/><Relationship Id="rId33" Type="http://schemas.openxmlformats.org/officeDocument/2006/relationships/customXml" Target="../ink/ink312.xml"/><Relationship Id="rId38" Type="http://schemas.openxmlformats.org/officeDocument/2006/relationships/image" Target="../media/image315.png"/><Relationship Id="rId46" Type="http://schemas.openxmlformats.org/officeDocument/2006/relationships/image" Target="../media/image319.png"/><Relationship Id="rId59" Type="http://schemas.openxmlformats.org/officeDocument/2006/relationships/customXml" Target="../ink/ink325.xml"/><Relationship Id="rId67" Type="http://schemas.openxmlformats.org/officeDocument/2006/relationships/customXml" Target="../ink/ink329.xml"/><Relationship Id="rId20" Type="http://schemas.openxmlformats.org/officeDocument/2006/relationships/image" Target="../media/image306.png"/><Relationship Id="rId41" Type="http://schemas.openxmlformats.org/officeDocument/2006/relationships/customXml" Target="../ink/ink316.xml"/><Relationship Id="rId54" Type="http://schemas.openxmlformats.org/officeDocument/2006/relationships/image" Target="../media/image323.png"/><Relationship Id="rId62" Type="http://schemas.openxmlformats.org/officeDocument/2006/relationships/image" Target="../media/image327.png"/><Relationship Id="rId70"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image" Target="../media/image299.png"/><Relationship Id="rId15" Type="http://schemas.openxmlformats.org/officeDocument/2006/relationships/customXml" Target="../ink/ink303.xml"/><Relationship Id="rId23" Type="http://schemas.openxmlformats.org/officeDocument/2006/relationships/customXml" Target="../ink/ink307.xml"/><Relationship Id="rId28" Type="http://schemas.openxmlformats.org/officeDocument/2006/relationships/image" Target="../media/image310.png"/><Relationship Id="rId36" Type="http://schemas.openxmlformats.org/officeDocument/2006/relationships/image" Target="../media/image314.png"/><Relationship Id="rId49" Type="http://schemas.openxmlformats.org/officeDocument/2006/relationships/customXml" Target="../ink/ink320.xml"/><Relationship Id="rId57" Type="http://schemas.openxmlformats.org/officeDocument/2006/relationships/customXml" Target="../ink/ink324.xml"/><Relationship Id="rId10" Type="http://schemas.openxmlformats.org/officeDocument/2006/relationships/image" Target="../media/image301.png"/><Relationship Id="rId31" Type="http://schemas.openxmlformats.org/officeDocument/2006/relationships/customXml" Target="../ink/ink311.xml"/><Relationship Id="rId44" Type="http://schemas.openxmlformats.org/officeDocument/2006/relationships/image" Target="../media/image318.png"/><Relationship Id="rId52" Type="http://schemas.openxmlformats.org/officeDocument/2006/relationships/image" Target="../media/image322.png"/><Relationship Id="rId60" Type="http://schemas.openxmlformats.org/officeDocument/2006/relationships/image" Target="../media/image326.png"/><Relationship Id="rId65" Type="http://schemas.openxmlformats.org/officeDocument/2006/relationships/customXml" Target="../ink/ink328.xml"/><Relationship Id="rId4" Type="http://schemas.openxmlformats.org/officeDocument/2006/relationships/image" Target="../media/image298.png"/><Relationship Id="rId9" Type="http://schemas.openxmlformats.org/officeDocument/2006/relationships/customXml" Target="../ink/ink300.xml"/><Relationship Id="rId13" Type="http://schemas.openxmlformats.org/officeDocument/2006/relationships/customXml" Target="../ink/ink302.xml"/><Relationship Id="rId18" Type="http://schemas.openxmlformats.org/officeDocument/2006/relationships/image" Target="../media/image305.png"/><Relationship Id="rId39" Type="http://schemas.openxmlformats.org/officeDocument/2006/relationships/customXml" Target="../ink/ink315.xml"/><Relationship Id="rId34" Type="http://schemas.openxmlformats.org/officeDocument/2006/relationships/image" Target="../media/image313.png"/><Relationship Id="rId50" Type="http://schemas.openxmlformats.org/officeDocument/2006/relationships/image" Target="../media/image321.png"/><Relationship Id="rId55" Type="http://schemas.openxmlformats.org/officeDocument/2006/relationships/customXml" Target="../ink/ink323.xml"/></Relationships>
</file>

<file path=ppt/slides/_rels/slide15.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40.png"/><Relationship Id="rId26" Type="http://schemas.openxmlformats.org/officeDocument/2006/relationships/image" Target="../media/image344.png"/><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348.png"/><Relationship Id="rId42" Type="http://schemas.openxmlformats.org/officeDocument/2006/relationships/image" Target="../media/image352.png"/><Relationship Id="rId7" Type="http://schemas.openxmlformats.org/officeDocument/2006/relationships/customXml" Target="../ink/ink333.xml"/><Relationship Id="rId2" Type="http://schemas.openxmlformats.org/officeDocument/2006/relationships/image" Target="../media/image332.png"/><Relationship Id="rId16" Type="http://schemas.openxmlformats.org/officeDocument/2006/relationships/image" Target="../media/image339.png"/><Relationship Id="rId20" Type="http://schemas.openxmlformats.org/officeDocument/2006/relationships/image" Target="../media/image341.png"/><Relationship Id="rId29" Type="http://schemas.openxmlformats.org/officeDocument/2006/relationships/customXml" Target="../ink/ink344.xml"/><Relationship Id="rId41" Type="http://schemas.openxmlformats.org/officeDocument/2006/relationships/customXml" Target="../ink/ink350.xml"/><Relationship Id="rId1" Type="http://schemas.openxmlformats.org/officeDocument/2006/relationships/slideLayout" Target="../slideLayouts/slideLayout2.xml"/><Relationship Id="rId6" Type="http://schemas.openxmlformats.org/officeDocument/2006/relationships/image" Target="../media/image334.png"/><Relationship Id="rId11" Type="http://schemas.openxmlformats.org/officeDocument/2006/relationships/customXml" Target="../ink/ink335.xml"/><Relationship Id="rId24" Type="http://schemas.openxmlformats.org/officeDocument/2006/relationships/image" Target="../media/image343.png"/><Relationship Id="rId32" Type="http://schemas.openxmlformats.org/officeDocument/2006/relationships/image" Target="../media/image347.png"/><Relationship Id="rId37" Type="http://schemas.openxmlformats.org/officeDocument/2006/relationships/customXml" Target="../ink/ink348.xml"/><Relationship Id="rId40" Type="http://schemas.openxmlformats.org/officeDocument/2006/relationships/image" Target="../media/image351.png"/><Relationship Id="rId5" Type="http://schemas.openxmlformats.org/officeDocument/2006/relationships/customXml" Target="../ink/ink332.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345.png"/><Relationship Id="rId36" Type="http://schemas.openxmlformats.org/officeDocument/2006/relationships/image" Target="../media/image349.png"/><Relationship Id="rId10" Type="http://schemas.openxmlformats.org/officeDocument/2006/relationships/image" Target="../media/image336.png"/><Relationship Id="rId19" Type="http://schemas.openxmlformats.org/officeDocument/2006/relationships/customXml" Target="../ink/ink339.xml"/><Relationship Id="rId31" Type="http://schemas.openxmlformats.org/officeDocument/2006/relationships/customXml" Target="../ink/ink345.xml"/><Relationship Id="rId44" Type="http://schemas.openxmlformats.org/officeDocument/2006/relationships/image" Target="../media/image353.png"/><Relationship Id="rId4" Type="http://schemas.openxmlformats.org/officeDocument/2006/relationships/image" Target="../media/image333.png"/><Relationship Id="rId9" Type="http://schemas.openxmlformats.org/officeDocument/2006/relationships/customXml" Target="../ink/ink334.xml"/><Relationship Id="rId14" Type="http://schemas.openxmlformats.org/officeDocument/2006/relationships/image" Target="../media/image338.png"/><Relationship Id="rId22" Type="http://schemas.openxmlformats.org/officeDocument/2006/relationships/image" Target="../media/image342.png"/><Relationship Id="rId27" Type="http://schemas.openxmlformats.org/officeDocument/2006/relationships/customXml" Target="../ink/ink343.xml"/><Relationship Id="rId30" Type="http://schemas.openxmlformats.org/officeDocument/2006/relationships/image" Target="../media/image346.png"/><Relationship Id="rId35" Type="http://schemas.openxmlformats.org/officeDocument/2006/relationships/customXml" Target="../ink/ink347.xml"/><Relationship Id="rId43" Type="http://schemas.openxmlformats.org/officeDocument/2006/relationships/customXml" Target="../ink/ink351.xml"/><Relationship Id="rId8" Type="http://schemas.openxmlformats.org/officeDocument/2006/relationships/image" Target="../media/image335.png"/><Relationship Id="rId3" Type="http://schemas.openxmlformats.org/officeDocument/2006/relationships/customXml" Target="../ink/ink331.xml"/><Relationship Id="rId12" Type="http://schemas.openxmlformats.org/officeDocument/2006/relationships/image" Target="../media/image337.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356.xml"/><Relationship Id="rId18" Type="http://schemas.openxmlformats.org/officeDocument/2006/relationships/image" Target="../media/image365.png"/><Relationship Id="rId3" Type="http://schemas.openxmlformats.org/officeDocument/2006/relationships/image" Target="../media/image357.png"/><Relationship Id="rId7" Type="http://schemas.openxmlformats.org/officeDocument/2006/relationships/customXml" Target="../ink/ink353.xml"/><Relationship Id="rId12" Type="http://schemas.openxmlformats.org/officeDocument/2006/relationships/image" Target="../media/image362.png"/><Relationship Id="rId17" Type="http://schemas.openxmlformats.org/officeDocument/2006/relationships/customXml" Target="../ink/ink358.xml"/><Relationship Id="rId2" Type="http://schemas.openxmlformats.org/officeDocument/2006/relationships/image" Target="../media/image356.png"/><Relationship Id="rId16" Type="http://schemas.openxmlformats.org/officeDocument/2006/relationships/image" Target="../media/image364.png"/><Relationship Id="rId1" Type="http://schemas.openxmlformats.org/officeDocument/2006/relationships/slideLayout" Target="../slideLayouts/slideLayout2.xml"/><Relationship Id="rId6" Type="http://schemas.openxmlformats.org/officeDocument/2006/relationships/image" Target="../media/image359.png"/><Relationship Id="rId11" Type="http://schemas.openxmlformats.org/officeDocument/2006/relationships/customXml" Target="../ink/ink355.xml"/><Relationship Id="rId5" Type="http://schemas.openxmlformats.org/officeDocument/2006/relationships/customXml" Target="../ink/ink352.xml"/><Relationship Id="rId15" Type="http://schemas.openxmlformats.org/officeDocument/2006/relationships/customXml" Target="../ink/ink357.xml"/><Relationship Id="rId10" Type="http://schemas.openxmlformats.org/officeDocument/2006/relationships/image" Target="../media/image361.png"/><Relationship Id="rId4" Type="http://schemas.openxmlformats.org/officeDocument/2006/relationships/image" Target="../media/image358.png"/><Relationship Id="rId9" Type="http://schemas.openxmlformats.org/officeDocument/2006/relationships/customXml" Target="../ink/ink354.xml"/><Relationship Id="rId14" Type="http://schemas.openxmlformats.org/officeDocument/2006/relationships/image" Target="../media/image363.png"/></Relationships>
</file>

<file path=ppt/slides/_rels/slide18.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customXml" Target="../ink/ink371.xml"/><Relationship Id="rId21" Type="http://schemas.openxmlformats.org/officeDocument/2006/relationships/image" Target="../media/image379.png"/><Relationship Id="rId42" Type="http://schemas.openxmlformats.org/officeDocument/2006/relationships/customXml" Target="../ink/ink379.xml"/><Relationship Id="rId47" Type="http://schemas.openxmlformats.org/officeDocument/2006/relationships/image" Target="../media/image392.png"/><Relationship Id="rId63" Type="http://schemas.openxmlformats.org/officeDocument/2006/relationships/image" Target="../media/image400.png"/><Relationship Id="rId68" Type="http://schemas.openxmlformats.org/officeDocument/2006/relationships/customXml" Target="../ink/ink392.xml"/><Relationship Id="rId2" Type="http://schemas.openxmlformats.org/officeDocument/2006/relationships/customXml" Target="../ink/ink359.xml"/><Relationship Id="rId16" Type="http://schemas.openxmlformats.org/officeDocument/2006/relationships/customXml" Target="../ink/ink366.xml"/><Relationship Id="rId29" Type="http://schemas.openxmlformats.org/officeDocument/2006/relationships/image" Target="../media/image383.png"/><Relationship Id="rId11" Type="http://schemas.openxmlformats.org/officeDocument/2006/relationships/image" Target="../media/image374.png"/><Relationship Id="rId24" Type="http://schemas.openxmlformats.org/officeDocument/2006/relationships/customXml" Target="../ink/ink370.xml"/><Relationship Id="rId32" Type="http://schemas.openxmlformats.org/officeDocument/2006/relationships/customXml" Target="../ink/ink374.xml"/><Relationship Id="rId37" Type="http://schemas.openxmlformats.org/officeDocument/2006/relationships/image" Target="../media/image387.png"/><Relationship Id="rId40" Type="http://schemas.openxmlformats.org/officeDocument/2006/relationships/customXml" Target="../ink/ink378.xml"/><Relationship Id="rId45" Type="http://schemas.openxmlformats.org/officeDocument/2006/relationships/image" Target="../media/image391.png"/><Relationship Id="rId53" Type="http://schemas.openxmlformats.org/officeDocument/2006/relationships/image" Target="../media/image395.png"/><Relationship Id="rId58" Type="http://schemas.openxmlformats.org/officeDocument/2006/relationships/customXml" Target="../ink/ink387.xml"/><Relationship Id="rId66" Type="http://schemas.openxmlformats.org/officeDocument/2006/relationships/customXml" Target="../ink/ink391.xml"/><Relationship Id="rId74" Type="http://schemas.openxmlformats.org/officeDocument/2006/relationships/customXml" Target="../ink/ink395.xml"/><Relationship Id="rId5" Type="http://schemas.openxmlformats.org/officeDocument/2006/relationships/image" Target="../media/image371.png"/><Relationship Id="rId61" Type="http://schemas.openxmlformats.org/officeDocument/2006/relationships/image" Target="../media/image399.png"/><Relationship Id="rId19" Type="http://schemas.openxmlformats.org/officeDocument/2006/relationships/image" Target="../media/image378.png"/><Relationship Id="rId14" Type="http://schemas.openxmlformats.org/officeDocument/2006/relationships/customXml" Target="../ink/ink365.xml"/><Relationship Id="rId22" Type="http://schemas.openxmlformats.org/officeDocument/2006/relationships/customXml" Target="../ink/ink369.xml"/><Relationship Id="rId27" Type="http://schemas.openxmlformats.org/officeDocument/2006/relationships/image" Target="../media/image382.png"/><Relationship Id="rId30" Type="http://schemas.openxmlformats.org/officeDocument/2006/relationships/customXml" Target="../ink/ink373.xml"/><Relationship Id="rId35" Type="http://schemas.openxmlformats.org/officeDocument/2006/relationships/image" Target="../media/image386.png"/><Relationship Id="rId43" Type="http://schemas.openxmlformats.org/officeDocument/2006/relationships/image" Target="../media/image390.png"/><Relationship Id="rId48" Type="http://schemas.openxmlformats.org/officeDocument/2006/relationships/customXml" Target="../ink/ink382.xml"/><Relationship Id="rId56" Type="http://schemas.openxmlformats.org/officeDocument/2006/relationships/customXml" Target="../ink/ink386.xml"/><Relationship Id="rId64" Type="http://schemas.openxmlformats.org/officeDocument/2006/relationships/customXml" Target="../ink/ink390.xml"/><Relationship Id="rId69" Type="http://schemas.openxmlformats.org/officeDocument/2006/relationships/image" Target="../media/image403.png"/><Relationship Id="rId8" Type="http://schemas.openxmlformats.org/officeDocument/2006/relationships/customXml" Target="../ink/ink362.xml"/><Relationship Id="rId51" Type="http://schemas.openxmlformats.org/officeDocument/2006/relationships/image" Target="../media/image394.png"/><Relationship Id="rId72" Type="http://schemas.openxmlformats.org/officeDocument/2006/relationships/customXml" Target="../ink/ink394.xml"/><Relationship Id="rId3" Type="http://schemas.openxmlformats.org/officeDocument/2006/relationships/image" Target="../media/image370.png"/><Relationship Id="rId12" Type="http://schemas.openxmlformats.org/officeDocument/2006/relationships/customXml" Target="../ink/ink364.xml"/><Relationship Id="rId17" Type="http://schemas.openxmlformats.org/officeDocument/2006/relationships/image" Target="../media/image377.png"/><Relationship Id="rId25" Type="http://schemas.openxmlformats.org/officeDocument/2006/relationships/image" Target="../media/image381.png"/><Relationship Id="rId33" Type="http://schemas.openxmlformats.org/officeDocument/2006/relationships/image" Target="../media/image385.png"/><Relationship Id="rId38" Type="http://schemas.openxmlformats.org/officeDocument/2006/relationships/customXml" Target="../ink/ink377.xml"/><Relationship Id="rId46" Type="http://schemas.openxmlformats.org/officeDocument/2006/relationships/customXml" Target="../ink/ink381.xml"/><Relationship Id="rId59" Type="http://schemas.openxmlformats.org/officeDocument/2006/relationships/image" Target="../media/image398.png"/><Relationship Id="rId67" Type="http://schemas.openxmlformats.org/officeDocument/2006/relationships/image" Target="../media/image402.png"/><Relationship Id="rId20" Type="http://schemas.openxmlformats.org/officeDocument/2006/relationships/customXml" Target="../ink/ink368.xml"/><Relationship Id="rId41" Type="http://schemas.openxmlformats.org/officeDocument/2006/relationships/image" Target="../media/image389.png"/><Relationship Id="rId54" Type="http://schemas.openxmlformats.org/officeDocument/2006/relationships/customXml" Target="../ink/ink385.xml"/><Relationship Id="rId62" Type="http://schemas.openxmlformats.org/officeDocument/2006/relationships/customXml" Target="../ink/ink389.xml"/><Relationship Id="rId70" Type="http://schemas.openxmlformats.org/officeDocument/2006/relationships/customXml" Target="../ink/ink393.xml"/><Relationship Id="rId75" Type="http://schemas.openxmlformats.org/officeDocument/2006/relationships/image" Target="../media/image406.png"/><Relationship Id="rId1" Type="http://schemas.openxmlformats.org/officeDocument/2006/relationships/slideLayout" Target="../slideLayouts/slideLayout1.xml"/><Relationship Id="rId6" Type="http://schemas.openxmlformats.org/officeDocument/2006/relationships/customXml" Target="../ink/ink361.xml"/><Relationship Id="rId15" Type="http://schemas.openxmlformats.org/officeDocument/2006/relationships/image" Target="../media/image376.png"/><Relationship Id="rId23" Type="http://schemas.openxmlformats.org/officeDocument/2006/relationships/image" Target="../media/image380.png"/><Relationship Id="rId28" Type="http://schemas.openxmlformats.org/officeDocument/2006/relationships/customXml" Target="../ink/ink372.xml"/><Relationship Id="rId36" Type="http://schemas.openxmlformats.org/officeDocument/2006/relationships/customXml" Target="../ink/ink376.xml"/><Relationship Id="rId49" Type="http://schemas.openxmlformats.org/officeDocument/2006/relationships/image" Target="../media/image393.png"/><Relationship Id="rId57" Type="http://schemas.openxmlformats.org/officeDocument/2006/relationships/image" Target="../media/image397.png"/><Relationship Id="rId10" Type="http://schemas.openxmlformats.org/officeDocument/2006/relationships/customXml" Target="../ink/ink363.xml"/><Relationship Id="rId31" Type="http://schemas.openxmlformats.org/officeDocument/2006/relationships/image" Target="../media/image384.png"/><Relationship Id="rId44" Type="http://schemas.openxmlformats.org/officeDocument/2006/relationships/customXml" Target="../ink/ink380.xml"/><Relationship Id="rId52" Type="http://schemas.openxmlformats.org/officeDocument/2006/relationships/customXml" Target="../ink/ink384.xml"/><Relationship Id="rId60" Type="http://schemas.openxmlformats.org/officeDocument/2006/relationships/customXml" Target="../ink/ink388.xml"/><Relationship Id="rId65" Type="http://schemas.openxmlformats.org/officeDocument/2006/relationships/image" Target="../media/image401.png"/><Relationship Id="rId73" Type="http://schemas.openxmlformats.org/officeDocument/2006/relationships/image" Target="../media/image405.png"/><Relationship Id="rId4" Type="http://schemas.openxmlformats.org/officeDocument/2006/relationships/customXml" Target="../ink/ink360.xml"/><Relationship Id="rId9" Type="http://schemas.openxmlformats.org/officeDocument/2006/relationships/image" Target="../media/image373.png"/><Relationship Id="rId13" Type="http://schemas.openxmlformats.org/officeDocument/2006/relationships/image" Target="../media/image375.png"/><Relationship Id="rId18" Type="http://schemas.openxmlformats.org/officeDocument/2006/relationships/customXml" Target="../ink/ink367.xml"/><Relationship Id="rId39" Type="http://schemas.openxmlformats.org/officeDocument/2006/relationships/image" Target="../media/image388.png"/><Relationship Id="rId34" Type="http://schemas.openxmlformats.org/officeDocument/2006/relationships/customXml" Target="../ink/ink375.xml"/><Relationship Id="rId50" Type="http://schemas.openxmlformats.org/officeDocument/2006/relationships/customXml" Target="../ink/ink383.xml"/><Relationship Id="rId55" Type="http://schemas.openxmlformats.org/officeDocument/2006/relationships/image" Target="../media/image396.png"/><Relationship Id="rId7" Type="http://schemas.openxmlformats.org/officeDocument/2006/relationships/image" Target="../media/image372.png"/><Relationship Id="rId71" Type="http://schemas.openxmlformats.org/officeDocument/2006/relationships/image" Target="../media/image404.png"/></Relationships>
</file>

<file path=ppt/slides/_rels/slide22.xml.rels><?xml version="1.0" encoding="UTF-8" standalone="yes"?>
<Relationships xmlns="http://schemas.openxmlformats.org/package/2006/relationships"><Relationship Id="rId13" Type="http://schemas.openxmlformats.org/officeDocument/2006/relationships/customXml" Target="../ink/ink399.xml"/><Relationship Id="rId18" Type="http://schemas.openxmlformats.org/officeDocument/2006/relationships/image" Target="../media/image417.png"/><Relationship Id="rId26" Type="http://schemas.openxmlformats.org/officeDocument/2006/relationships/image" Target="../media/image421.png"/><Relationship Id="rId39" Type="http://schemas.openxmlformats.org/officeDocument/2006/relationships/customXml" Target="../ink/ink412.xml"/><Relationship Id="rId21" Type="http://schemas.openxmlformats.org/officeDocument/2006/relationships/customXml" Target="../ink/ink403.xml"/><Relationship Id="rId34" Type="http://schemas.openxmlformats.org/officeDocument/2006/relationships/image" Target="../media/image425.png"/><Relationship Id="rId42" Type="http://schemas.openxmlformats.org/officeDocument/2006/relationships/image" Target="../media/image429.png"/><Relationship Id="rId47" Type="http://schemas.openxmlformats.org/officeDocument/2006/relationships/customXml" Target="../ink/ink416.xml"/><Relationship Id="rId50" Type="http://schemas.openxmlformats.org/officeDocument/2006/relationships/image" Target="../media/image433.png"/><Relationship Id="rId55" Type="http://schemas.openxmlformats.org/officeDocument/2006/relationships/customXml" Target="../ink/ink420.xml"/><Relationship Id="rId63" Type="http://schemas.openxmlformats.org/officeDocument/2006/relationships/customXml" Target="../ink/ink424.xml"/><Relationship Id="rId7" Type="http://schemas.openxmlformats.org/officeDocument/2006/relationships/customXml" Target="../ink/ink396.xml"/><Relationship Id="rId2" Type="http://schemas.openxmlformats.org/officeDocument/2006/relationships/image" Target="../media/image407.png"/><Relationship Id="rId16" Type="http://schemas.openxmlformats.org/officeDocument/2006/relationships/image" Target="../media/image416.png"/><Relationship Id="rId29" Type="http://schemas.openxmlformats.org/officeDocument/2006/relationships/customXml" Target="../ink/ink407.xml"/><Relationship Id="rId11" Type="http://schemas.openxmlformats.org/officeDocument/2006/relationships/customXml" Target="../ink/ink398.xml"/><Relationship Id="rId24" Type="http://schemas.openxmlformats.org/officeDocument/2006/relationships/image" Target="../media/image420.png"/><Relationship Id="rId32" Type="http://schemas.openxmlformats.org/officeDocument/2006/relationships/image" Target="../media/image424.png"/><Relationship Id="rId37" Type="http://schemas.openxmlformats.org/officeDocument/2006/relationships/customXml" Target="../ink/ink411.xml"/><Relationship Id="rId40" Type="http://schemas.openxmlformats.org/officeDocument/2006/relationships/image" Target="../media/image428.png"/><Relationship Id="rId45" Type="http://schemas.openxmlformats.org/officeDocument/2006/relationships/customXml" Target="../ink/ink415.xml"/><Relationship Id="rId53" Type="http://schemas.openxmlformats.org/officeDocument/2006/relationships/customXml" Target="../ink/ink419.xml"/><Relationship Id="rId58" Type="http://schemas.openxmlformats.org/officeDocument/2006/relationships/image" Target="../media/image437.png"/><Relationship Id="rId5" Type="http://schemas.openxmlformats.org/officeDocument/2006/relationships/image" Target="../media/image410.png"/><Relationship Id="rId61" Type="http://schemas.openxmlformats.org/officeDocument/2006/relationships/customXml" Target="../ink/ink423.xml"/><Relationship Id="rId19" Type="http://schemas.openxmlformats.org/officeDocument/2006/relationships/customXml" Target="../ink/ink402.xml"/><Relationship Id="rId14" Type="http://schemas.openxmlformats.org/officeDocument/2006/relationships/image" Target="../media/image415.png"/><Relationship Id="rId22" Type="http://schemas.openxmlformats.org/officeDocument/2006/relationships/image" Target="../media/image419.png"/><Relationship Id="rId27" Type="http://schemas.openxmlformats.org/officeDocument/2006/relationships/customXml" Target="../ink/ink406.xml"/><Relationship Id="rId30" Type="http://schemas.openxmlformats.org/officeDocument/2006/relationships/image" Target="../media/image423.png"/><Relationship Id="rId35" Type="http://schemas.openxmlformats.org/officeDocument/2006/relationships/customXml" Target="../ink/ink410.xml"/><Relationship Id="rId43" Type="http://schemas.openxmlformats.org/officeDocument/2006/relationships/customXml" Target="../ink/ink414.xml"/><Relationship Id="rId48" Type="http://schemas.openxmlformats.org/officeDocument/2006/relationships/image" Target="../media/image432.png"/><Relationship Id="rId56" Type="http://schemas.openxmlformats.org/officeDocument/2006/relationships/image" Target="../media/image436.png"/><Relationship Id="rId64" Type="http://schemas.openxmlformats.org/officeDocument/2006/relationships/image" Target="../media/image440.png"/><Relationship Id="rId8" Type="http://schemas.openxmlformats.org/officeDocument/2006/relationships/image" Target="../media/image412.png"/><Relationship Id="rId51" Type="http://schemas.openxmlformats.org/officeDocument/2006/relationships/customXml" Target="../ink/ink418.xml"/><Relationship Id="rId3" Type="http://schemas.openxmlformats.org/officeDocument/2006/relationships/image" Target="../media/image408.png"/><Relationship Id="rId12" Type="http://schemas.openxmlformats.org/officeDocument/2006/relationships/image" Target="../media/image414.png"/><Relationship Id="rId17" Type="http://schemas.openxmlformats.org/officeDocument/2006/relationships/customXml" Target="../ink/ink401.xml"/><Relationship Id="rId25" Type="http://schemas.openxmlformats.org/officeDocument/2006/relationships/customXml" Target="../ink/ink405.xml"/><Relationship Id="rId33" Type="http://schemas.openxmlformats.org/officeDocument/2006/relationships/customXml" Target="../ink/ink409.xml"/><Relationship Id="rId38" Type="http://schemas.openxmlformats.org/officeDocument/2006/relationships/image" Target="../media/image427.png"/><Relationship Id="rId46" Type="http://schemas.openxmlformats.org/officeDocument/2006/relationships/image" Target="../media/image431.png"/><Relationship Id="rId59" Type="http://schemas.openxmlformats.org/officeDocument/2006/relationships/customXml" Target="../ink/ink422.xml"/><Relationship Id="rId20" Type="http://schemas.openxmlformats.org/officeDocument/2006/relationships/image" Target="../media/image418.png"/><Relationship Id="rId41" Type="http://schemas.openxmlformats.org/officeDocument/2006/relationships/customXml" Target="../ink/ink413.xml"/><Relationship Id="rId54" Type="http://schemas.openxmlformats.org/officeDocument/2006/relationships/image" Target="../media/image435.png"/><Relationship Id="rId62" Type="http://schemas.openxmlformats.org/officeDocument/2006/relationships/image" Target="../media/image439.png"/><Relationship Id="rId1" Type="http://schemas.openxmlformats.org/officeDocument/2006/relationships/slideLayout" Target="../slideLayouts/slideLayout1.xml"/><Relationship Id="rId6" Type="http://schemas.openxmlformats.org/officeDocument/2006/relationships/image" Target="../media/image411.png"/><Relationship Id="rId15" Type="http://schemas.openxmlformats.org/officeDocument/2006/relationships/customXml" Target="../ink/ink400.xml"/><Relationship Id="rId23" Type="http://schemas.openxmlformats.org/officeDocument/2006/relationships/customXml" Target="../ink/ink404.xml"/><Relationship Id="rId28" Type="http://schemas.openxmlformats.org/officeDocument/2006/relationships/image" Target="../media/image422.png"/><Relationship Id="rId36" Type="http://schemas.openxmlformats.org/officeDocument/2006/relationships/image" Target="../media/image426.png"/><Relationship Id="rId49" Type="http://schemas.openxmlformats.org/officeDocument/2006/relationships/customXml" Target="../ink/ink417.xml"/><Relationship Id="rId57" Type="http://schemas.openxmlformats.org/officeDocument/2006/relationships/customXml" Target="../ink/ink421.xml"/><Relationship Id="rId10" Type="http://schemas.openxmlformats.org/officeDocument/2006/relationships/image" Target="../media/image413.png"/><Relationship Id="rId31" Type="http://schemas.openxmlformats.org/officeDocument/2006/relationships/customXml" Target="../ink/ink408.xml"/><Relationship Id="rId44" Type="http://schemas.openxmlformats.org/officeDocument/2006/relationships/image" Target="../media/image430.png"/><Relationship Id="rId52" Type="http://schemas.openxmlformats.org/officeDocument/2006/relationships/image" Target="../media/image434.png"/><Relationship Id="rId60" Type="http://schemas.openxmlformats.org/officeDocument/2006/relationships/image" Target="../media/image438.png"/><Relationship Id="rId4" Type="http://schemas.openxmlformats.org/officeDocument/2006/relationships/image" Target="../media/image409.png"/><Relationship Id="rId9" Type="http://schemas.openxmlformats.org/officeDocument/2006/relationships/customXml" Target="../ink/ink397.xml"/></Relationships>
</file>

<file path=ppt/slides/_rels/slide23.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2.xml"/><Relationship Id="rId5" Type="http://schemas.openxmlformats.org/officeDocument/2006/relationships/image" Target="../media/image444.png"/><Relationship Id="rId4" Type="http://schemas.openxmlformats.org/officeDocument/2006/relationships/image" Target="../media/image4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25.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56ADA-EBE8-7A7B-B69B-3158B1A60B99}"/>
              </a:ext>
            </a:extLst>
          </p:cNvPr>
          <p:cNvSpPr>
            <a:spLocks noGrp="1"/>
          </p:cNvSpPr>
          <p:nvPr>
            <p:ph idx="1"/>
          </p:nvPr>
        </p:nvSpPr>
        <p:spPr>
          <a:xfrm>
            <a:off x="1012371" y="649968"/>
            <a:ext cx="10515600" cy="4351338"/>
          </a:xfrm>
        </p:spPr>
        <p:txBody>
          <a:bodyPr>
            <a:normAutofit/>
          </a:bodyPr>
          <a:lstStyle/>
          <a:p>
            <a:pPr fontAlgn="base"/>
            <a:endParaRPr lang="en-GB" i="1" dirty="0"/>
          </a:p>
          <a:p>
            <a:pPr fontAlgn="base"/>
            <a:r>
              <a:rPr lang="en-GB" i="1" dirty="0"/>
              <a:t>Data Science with Generative AI </a:t>
            </a:r>
          </a:p>
          <a:p>
            <a:pPr fontAlgn="base"/>
            <a:r>
              <a:rPr lang="en-GB" i="1" dirty="0"/>
              <a:t>Discuss impacts and limitations of Generative AI</a:t>
            </a:r>
          </a:p>
          <a:p>
            <a:pPr fontAlgn="base"/>
            <a:r>
              <a:rPr lang="en-GB" i="1" dirty="0"/>
              <a:t>Discuss ML Operations inside businesses</a:t>
            </a:r>
            <a:r>
              <a:rPr lang="en-GB" dirty="0"/>
              <a:t> </a:t>
            </a:r>
          </a:p>
          <a:p>
            <a:pPr fontAlgn="base"/>
            <a:r>
              <a:rPr lang="en-GB" i="1" dirty="0"/>
              <a:t>Discuss FAIR AI and ethics, explainability</a:t>
            </a:r>
            <a:r>
              <a:rPr lang="en-GB" dirty="0"/>
              <a:t> </a:t>
            </a:r>
          </a:p>
          <a:p>
            <a:pPr fontAlgn="base"/>
            <a:r>
              <a:rPr lang="en-GB" i="1" dirty="0"/>
              <a:t>Discuss the advent of synthetic data generation and differential privacy, and its implications</a:t>
            </a:r>
            <a:r>
              <a:rPr lang="en-GB" dirty="0"/>
              <a:t> </a:t>
            </a:r>
          </a:p>
          <a:p>
            <a:pPr fontAlgn="base"/>
            <a:r>
              <a:rPr lang="en-GB" i="1" dirty="0"/>
              <a:t>Design prototypes for generative AI</a:t>
            </a:r>
            <a:endParaRPr lang="en-CA" dirty="0"/>
          </a:p>
        </p:txBody>
      </p:sp>
    </p:spTree>
    <p:extLst>
      <p:ext uri="{BB962C8B-B14F-4D97-AF65-F5344CB8AC3E}">
        <p14:creationId xmlns:p14="http://schemas.microsoft.com/office/powerpoint/2010/main" val="550322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A22E-339D-F200-4080-216F67F643C0}"/>
              </a:ext>
            </a:extLst>
          </p:cNvPr>
          <p:cNvSpPr>
            <a:spLocks noGrp="1"/>
          </p:cNvSpPr>
          <p:nvPr>
            <p:ph type="title"/>
          </p:nvPr>
        </p:nvSpPr>
        <p:spPr/>
        <p:txBody>
          <a:bodyPr/>
          <a:lstStyle/>
          <a:p>
            <a:r>
              <a:rPr lang="en-CA" dirty="0"/>
              <a:t>Automation – conversations turn into software utilities</a:t>
            </a:r>
          </a:p>
        </p:txBody>
      </p:sp>
      <p:sp>
        <p:nvSpPr>
          <p:cNvPr id="3" name="Content Placeholder 2">
            <a:extLst>
              <a:ext uri="{FF2B5EF4-FFF2-40B4-BE49-F238E27FC236}">
                <a16:creationId xmlns:a16="http://schemas.microsoft.com/office/drawing/2014/main" id="{366646FD-4428-7E5B-64DB-DD30B082E363}"/>
              </a:ext>
            </a:extLst>
          </p:cNvPr>
          <p:cNvSpPr>
            <a:spLocks noGrp="1"/>
          </p:cNvSpPr>
          <p:nvPr>
            <p:ph idx="1"/>
          </p:nvPr>
        </p:nvSpPr>
        <p:spPr/>
        <p:txBody>
          <a:bodyPr/>
          <a:lstStyle/>
          <a:p>
            <a:r>
              <a:rPr lang="en-CA" dirty="0"/>
              <a:t>Zip the files that you want to automate</a:t>
            </a:r>
          </a:p>
          <a:p>
            <a:r>
              <a:rPr lang="en-CA" dirty="0"/>
              <a:t>Turn this process into a Python program that I can download and run on my computer and provide the paths to the documents as a command-line arguments. Zip up the program for me download. </a:t>
            </a:r>
          </a:p>
          <a:p>
            <a:endParaRPr lang="en-CA" dirty="0"/>
          </a:p>
        </p:txBody>
      </p:sp>
    </p:spTree>
    <p:extLst>
      <p:ext uri="{BB962C8B-B14F-4D97-AF65-F5344CB8AC3E}">
        <p14:creationId xmlns:p14="http://schemas.microsoft.com/office/powerpoint/2010/main" val="330647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2A75-37E7-F887-1979-031879EEF9E2}"/>
              </a:ext>
            </a:extLst>
          </p:cNvPr>
          <p:cNvSpPr>
            <a:spLocks noGrp="1"/>
          </p:cNvSpPr>
          <p:nvPr>
            <p:ph type="title"/>
          </p:nvPr>
        </p:nvSpPr>
        <p:spPr/>
        <p:txBody>
          <a:bodyPr/>
          <a:lstStyle/>
          <a:p>
            <a:r>
              <a:rPr lang="en-CA" dirty="0"/>
              <a:t>Heuristic to avoid errors</a:t>
            </a:r>
          </a:p>
        </p:txBody>
      </p:sp>
      <p:sp>
        <p:nvSpPr>
          <p:cNvPr id="3" name="Content Placeholder 2">
            <a:extLst>
              <a:ext uri="{FF2B5EF4-FFF2-40B4-BE49-F238E27FC236}">
                <a16:creationId xmlns:a16="http://schemas.microsoft.com/office/drawing/2014/main" id="{A518912F-785E-2CD5-EB08-E1C7481AC207}"/>
              </a:ext>
            </a:extLst>
          </p:cNvPr>
          <p:cNvSpPr>
            <a:spLocks noGrp="1"/>
          </p:cNvSpPr>
          <p:nvPr>
            <p:ph idx="1"/>
          </p:nvPr>
        </p:nvSpPr>
        <p:spPr/>
        <p:txBody>
          <a:bodyPr/>
          <a:lstStyle/>
          <a:p>
            <a:r>
              <a:rPr lang="en-CA" dirty="0"/>
              <a:t>Big flow to smallest flow </a:t>
            </a:r>
          </a:p>
          <a:p>
            <a:r>
              <a:rPr lang="en-CA" dirty="0"/>
              <a:t>Test cases! </a:t>
            </a:r>
          </a:p>
          <a:p>
            <a:endParaRPr lang="en-CA" dirty="0"/>
          </a:p>
        </p:txBody>
      </p:sp>
    </p:spTree>
    <p:extLst>
      <p:ext uri="{BB962C8B-B14F-4D97-AF65-F5344CB8AC3E}">
        <p14:creationId xmlns:p14="http://schemas.microsoft.com/office/powerpoint/2010/main" val="300729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203B-002F-6310-949F-542EEEED5F2F}"/>
              </a:ext>
            </a:extLst>
          </p:cNvPr>
          <p:cNvSpPr>
            <a:spLocks noGrp="1"/>
          </p:cNvSpPr>
          <p:nvPr>
            <p:ph type="title"/>
          </p:nvPr>
        </p:nvSpPr>
        <p:spPr/>
        <p:txBody>
          <a:bodyPr/>
          <a:lstStyle/>
          <a:p>
            <a:r>
              <a:rPr lang="en-CA" dirty="0"/>
              <a:t>Advanced data analytics</a:t>
            </a:r>
          </a:p>
        </p:txBody>
      </p:sp>
      <p:sp>
        <p:nvSpPr>
          <p:cNvPr id="3" name="Content Placeholder 2">
            <a:extLst>
              <a:ext uri="{FF2B5EF4-FFF2-40B4-BE49-F238E27FC236}">
                <a16:creationId xmlns:a16="http://schemas.microsoft.com/office/drawing/2014/main" id="{8403BC14-2AB8-268B-69FF-B6CDDB6FED44}"/>
              </a:ext>
            </a:extLst>
          </p:cNvPr>
          <p:cNvSpPr>
            <a:spLocks noGrp="1"/>
          </p:cNvSpPr>
          <p:nvPr>
            <p:ph idx="1"/>
          </p:nvPr>
        </p:nvSpPr>
        <p:spPr/>
        <p:txBody>
          <a:bodyPr>
            <a:normAutofit fontScale="25000" lnSpcReduction="20000"/>
          </a:bodyPr>
          <a:lstStyle/>
          <a:p>
            <a:r>
              <a:rPr lang="en-CA" b="1" dirty="0"/>
              <a:t>1. Saving Intermediate Files</a:t>
            </a:r>
          </a:p>
          <a:p>
            <a:r>
              <a:rPr lang="en-CA" b="1" dirty="0"/>
              <a:t>Why:</a:t>
            </a:r>
            <a:r>
              <a:rPr lang="en-CA" dirty="0"/>
              <a:t> To prevent loss of progress, allow assembly of multiple outputs, and enable various directions based on intermediate files. </a:t>
            </a:r>
          </a:p>
          <a:p>
            <a:r>
              <a:rPr lang="en-CA" b="1" dirty="0"/>
              <a:t>How:</a:t>
            </a:r>
            <a:r>
              <a:rPr lang="en-CA" dirty="0"/>
              <a:t> Regularly save files at different stages of the project, allowing for flexibility in assembling outputs or taking the idea in multiple directions. These act as safety nets, ensuring that no work is lost. If ChatGPT Advanced Data Analysis times out, provide it the files that you previously downloaded. You can also ask for a Zip file with all the files generated thus far. You can also take an intermediate output and iterate on it in multiple independent conversations by uploading it to each one. </a:t>
            </a:r>
          </a:p>
          <a:p>
            <a:r>
              <a:rPr lang="en-CA" b="1" dirty="0"/>
              <a:t>2. Always Plan Step-by-Step</a:t>
            </a:r>
          </a:p>
          <a:p>
            <a:r>
              <a:rPr lang="en-CA" b="1" dirty="0"/>
              <a:t>Why:</a:t>
            </a:r>
            <a:r>
              <a:rPr lang="en-CA" dirty="0"/>
              <a:t> For a seamless process that enhances repeatability. </a:t>
            </a:r>
          </a:p>
          <a:p>
            <a:r>
              <a:rPr lang="en-CA" b="1" dirty="0"/>
              <a:t>How:</a:t>
            </a:r>
            <a:r>
              <a:rPr lang="en-CA" dirty="0"/>
              <a:t> Collaborate with ChatGPT Advanced Data Analysis to outline specific, detailed, and actionable steps. Save these plans for future reference or to restart a process, making the process more reliable. You can use human or AI planning, but having a step by step plan is key. Save plans as a file so that they are easier to repeat by uploading them at the start of a new conversation.</a:t>
            </a:r>
          </a:p>
          <a:p>
            <a:r>
              <a:rPr lang="en-CA" b="1" dirty="0"/>
              <a:t>3. Use Mementos</a:t>
            </a:r>
          </a:p>
          <a:p>
            <a:r>
              <a:rPr lang="en-CA" b="1" dirty="0"/>
              <a:t>Why:</a:t>
            </a:r>
            <a:r>
              <a:rPr lang="en-CA" dirty="0"/>
              <a:t> To have reminders of the state of the ongoing process. </a:t>
            </a:r>
          </a:p>
          <a:p>
            <a:r>
              <a:rPr lang="en-CA" b="1" dirty="0"/>
              <a:t>How:</a:t>
            </a:r>
            <a:r>
              <a:rPr lang="en-CA" dirty="0"/>
              <a:t> Have ChatGPT Advanced Data Analysis create files listing the entire plan, the current step, and summarizing what has or hasn't been done. These mementos are different from the plan itself and act as a guide to the current state of the process. You can upload these to restart a process from a given point or help Code Interpreter remember where it is in the process.</a:t>
            </a:r>
          </a:p>
          <a:p>
            <a:r>
              <a:rPr lang="en-CA" b="1" dirty="0"/>
              <a:t>4. Always Have ChatGPT Advanced Data Analysis Read and Explain Documents/Data</a:t>
            </a:r>
          </a:p>
          <a:p>
            <a:r>
              <a:rPr lang="en-CA" b="1" dirty="0"/>
              <a:t>Why:</a:t>
            </a:r>
            <a:r>
              <a:rPr lang="en-CA" dirty="0"/>
              <a:t> To synchronize your understanding with GPT-4's understanding. </a:t>
            </a:r>
          </a:p>
          <a:p>
            <a:r>
              <a:rPr lang="en-CA" b="1" dirty="0"/>
              <a:t>How:</a:t>
            </a:r>
            <a:r>
              <a:rPr lang="en-CA" dirty="0"/>
              <a:t> Request ChatGPT Advanced Data Analysis to explain what it reads in several ways and test its understanding by having it generate examples or explanations that demonstrate the concepts in the document. Make sure that you and Code Interpreter have the same understanding regarding the documents, data, etc. that you provide. Asking it to generate new examples of concepts is a great way to test reasoning. </a:t>
            </a:r>
          </a:p>
          <a:p>
            <a:r>
              <a:rPr lang="en-CA" b="1" dirty="0"/>
              <a:t>5. Use Error Detection Methods</a:t>
            </a:r>
          </a:p>
          <a:p>
            <a:r>
              <a:rPr lang="en-CA" b="1" dirty="0"/>
              <a:t>Why:</a:t>
            </a:r>
            <a:r>
              <a:rPr lang="en-CA" dirty="0"/>
              <a:t> To ensure consistency and accuracy. </a:t>
            </a:r>
          </a:p>
          <a:p>
            <a:r>
              <a:rPr lang="en-CA" b="1" dirty="0"/>
              <a:t>How:</a:t>
            </a:r>
            <a:r>
              <a:rPr lang="en-CA" dirty="0"/>
              <a:t> Employ references to specific identifiers or quotations to ensure that the output is supported by the documents you provided. Build custom test cases with real or synthetic data to ensure outputs are consistent with the input documents. If you can't work with real data yet, generate synthetic data to test out a process and accuracy.</a:t>
            </a:r>
          </a:p>
          <a:p>
            <a:r>
              <a:rPr lang="en-CA" b="1" dirty="0"/>
              <a:t>6. Ask ChatGPT Advanced Data Analysis to Try Alternate Approaches</a:t>
            </a:r>
          </a:p>
          <a:p>
            <a:r>
              <a:rPr lang="en-CA" b="1" dirty="0"/>
              <a:t>Why:</a:t>
            </a:r>
            <a:r>
              <a:rPr lang="en-CA" dirty="0"/>
              <a:t> To overcome failure and make continuous progress. </a:t>
            </a:r>
          </a:p>
          <a:p>
            <a:r>
              <a:rPr lang="en-CA" b="1" dirty="0"/>
              <a:t>How:</a:t>
            </a:r>
            <a:r>
              <a:rPr lang="en-CA" dirty="0"/>
              <a:t> If an approach fails, prompt ChatGPT Advanced Data Analysis to explore different strategies. Provide hints or ask it to plan, list, describe the rationale behind, and employ alternate methods.</a:t>
            </a:r>
          </a:p>
          <a:p>
            <a:r>
              <a:rPr lang="en-CA" b="1" dirty="0"/>
              <a:t>7. Think of Prompts as Constraints</a:t>
            </a:r>
          </a:p>
          <a:p>
            <a:r>
              <a:rPr lang="en-CA" b="1" dirty="0"/>
              <a:t>Why:</a:t>
            </a:r>
            <a:r>
              <a:rPr lang="en-CA" dirty="0"/>
              <a:t> For targeted and desired outputs. </a:t>
            </a:r>
          </a:p>
          <a:p>
            <a:r>
              <a:rPr lang="en-CA" b="1" dirty="0"/>
              <a:t>How:</a:t>
            </a:r>
            <a:r>
              <a:rPr lang="en-CA" dirty="0"/>
              <a:t> Be explicit about your goals, requirements, and constraints. ChatGPT Advanced Data Analysis will try to generate any solution that fits, so the more specific you are, the closer the output will be to your needs. Don't ask for a fruit if you really want a green banana. </a:t>
            </a:r>
          </a:p>
          <a:p>
            <a:r>
              <a:rPr lang="en-CA" b="1" dirty="0"/>
              <a:t>8. Edit the Conversation When Errors Occur</a:t>
            </a:r>
          </a:p>
          <a:p>
            <a:r>
              <a:rPr lang="en-CA" b="1" dirty="0"/>
              <a:t>Why:</a:t>
            </a:r>
            <a:r>
              <a:rPr lang="en-CA" dirty="0"/>
              <a:t> To avoid error propagation. </a:t>
            </a:r>
          </a:p>
          <a:p>
            <a:r>
              <a:rPr lang="en-CA" b="1" dirty="0"/>
              <a:t>How:</a:t>
            </a:r>
            <a:r>
              <a:rPr lang="en-CA" dirty="0"/>
              <a:t> Edit and correct any chat message that produces a bad output immediately and regenerate the output. Clean conversation histories are preferred to prevent introducing erroneous information that causes problems later.</a:t>
            </a:r>
          </a:p>
          <a:p>
            <a:r>
              <a:rPr lang="en-CA" b="1" dirty="0"/>
              <a:t>9. Get Key Information into the Conversation</a:t>
            </a:r>
          </a:p>
          <a:p>
            <a:r>
              <a:rPr lang="en-CA" b="1" dirty="0"/>
              <a:t>Why:</a:t>
            </a:r>
            <a:r>
              <a:rPr lang="en-CA" dirty="0"/>
              <a:t> To enhance reasoning and understanding. </a:t>
            </a:r>
          </a:p>
          <a:p>
            <a:r>
              <a:rPr lang="en-CA" b="1" dirty="0"/>
              <a:t>How:</a:t>
            </a:r>
            <a:r>
              <a:rPr lang="en-CA" dirty="0"/>
              <a:t> Include all necessary information directly in the conversation so you and ChatGPT Advanced Data Analysis have a common understanding. Visibility of information makes reasoning more effective. If you can see the information in a recent chat message, Code Interpreter can as well.</a:t>
            </a:r>
          </a:p>
          <a:p>
            <a:r>
              <a:rPr lang="en-CA" b="1" dirty="0"/>
              <a:t>10. Tell ChatGPT Advanced Data Analysis to Analyze Without Python When Needed</a:t>
            </a:r>
          </a:p>
          <a:p>
            <a:r>
              <a:rPr lang="en-CA" b="1" dirty="0"/>
              <a:t>Why:</a:t>
            </a:r>
            <a:r>
              <a:rPr lang="en-CA" dirty="0"/>
              <a:t> Not all tasks require code. </a:t>
            </a:r>
          </a:p>
          <a:p>
            <a:r>
              <a:rPr lang="en-CA" b="1" dirty="0"/>
              <a:t>How:</a:t>
            </a:r>
            <a:r>
              <a:rPr lang="en-CA" dirty="0"/>
              <a:t> If you are getting poor reasoning on unstructured text, direct ChatGPT Advanced Data Analysis to analyze, read, or summarize "without using Python code" or "manually". In most cases, you don't want Python code doing the textual analysis.</a:t>
            </a:r>
          </a:p>
          <a:p>
            <a:endParaRPr lang="en-CA" dirty="0"/>
          </a:p>
        </p:txBody>
      </p:sp>
    </p:spTree>
    <p:extLst>
      <p:ext uri="{BB962C8B-B14F-4D97-AF65-F5344CB8AC3E}">
        <p14:creationId xmlns:p14="http://schemas.microsoft.com/office/powerpoint/2010/main" val="42420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E0B4-369E-99D7-28E8-480FD26EEC85}"/>
              </a:ext>
            </a:extLst>
          </p:cNvPr>
          <p:cNvSpPr>
            <a:spLocks noGrp="1"/>
          </p:cNvSpPr>
          <p:nvPr>
            <p:ph type="title"/>
          </p:nvPr>
        </p:nvSpPr>
        <p:spPr/>
        <p:txBody>
          <a:bodyPr/>
          <a:lstStyle/>
          <a:p>
            <a:r>
              <a:rPr lang="en-CA" dirty="0"/>
              <a:t>MLOPS</a:t>
            </a:r>
          </a:p>
        </p:txBody>
      </p:sp>
      <p:sp>
        <p:nvSpPr>
          <p:cNvPr id="3" name="Content Placeholder 2">
            <a:extLst>
              <a:ext uri="{FF2B5EF4-FFF2-40B4-BE49-F238E27FC236}">
                <a16:creationId xmlns:a16="http://schemas.microsoft.com/office/drawing/2014/main" id="{33215E5D-22B4-88C5-E7AB-A6E59E6DF87A}"/>
              </a:ext>
            </a:extLst>
          </p:cNvPr>
          <p:cNvSpPr>
            <a:spLocks noGrp="1"/>
          </p:cNvSpPr>
          <p:nvPr>
            <p:ph idx="1"/>
          </p:nvPr>
        </p:nvSpPr>
        <p:spPr/>
        <p:txBody>
          <a:bodyPr/>
          <a:lstStyle/>
          <a:p>
            <a:r>
              <a:rPr lang="en-CA" dirty="0"/>
              <a:t>Applications of DEVOPS practices an principals to Machine learning workflow</a:t>
            </a:r>
          </a:p>
          <a:p>
            <a:endParaRPr lang="en-CA" dirty="0"/>
          </a:p>
          <a:p>
            <a:pPr marL="0" indent="0">
              <a:buNone/>
            </a:pPr>
            <a:endParaRPr lang="en-CA" dirty="0"/>
          </a:p>
        </p:txBody>
      </p:sp>
      <p:pic>
        <p:nvPicPr>
          <p:cNvPr id="4" name="Picture 3">
            <a:extLst>
              <a:ext uri="{FF2B5EF4-FFF2-40B4-BE49-F238E27FC236}">
                <a16:creationId xmlns:a16="http://schemas.microsoft.com/office/drawing/2014/main" id="{6EE05D7A-5EA2-8302-108F-716E1B16D99B}"/>
              </a:ext>
            </a:extLst>
          </p:cNvPr>
          <p:cNvPicPr>
            <a:picLocks noChangeAspect="1"/>
          </p:cNvPicPr>
          <p:nvPr/>
        </p:nvPicPr>
        <p:blipFill>
          <a:blip r:embed="rId2"/>
          <a:srcRect r="12705" b="23417"/>
          <a:stretch>
            <a:fillRect/>
          </a:stretch>
        </p:blipFill>
        <p:spPr>
          <a:xfrm>
            <a:off x="652492" y="2695275"/>
            <a:ext cx="4368081" cy="4162725"/>
          </a:xfrm>
          <a:prstGeom prst="rect">
            <a:avLst/>
          </a:prstGeom>
        </p:spPr>
      </p:pic>
      <p:grpSp>
        <p:nvGrpSpPr>
          <p:cNvPr id="372" name="Group 371">
            <a:extLst>
              <a:ext uri="{FF2B5EF4-FFF2-40B4-BE49-F238E27FC236}">
                <a16:creationId xmlns:a16="http://schemas.microsoft.com/office/drawing/2014/main" id="{949DD901-6EBB-0E9C-FAD0-B282752620A0}"/>
              </a:ext>
            </a:extLst>
          </p:cNvPr>
          <p:cNvGrpSpPr/>
          <p:nvPr/>
        </p:nvGrpSpPr>
        <p:grpSpPr>
          <a:xfrm>
            <a:off x="3842205" y="-18034"/>
            <a:ext cx="8217720" cy="6895440"/>
            <a:chOff x="3842205" y="-18034"/>
            <a:chExt cx="8217720" cy="68954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314C0B2-7166-6601-8B82-04FA8E531F6C}"/>
                    </a:ext>
                  </a:extLst>
                </p14:cNvPr>
                <p14:cNvContentPartPr/>
                <p14:nvPr/>
              </p14:nvContentPartPr>
              <p14:xfrm>
                <a:off x="5831205" y="2800766"/>
                <a:ext cx="360" cy="360"/>
              </p14:xfrm>
            </p:contentPart>
          </mc:Choice>
          <mc:Fallback xmlns="">
            <p:pic>
              <p:nvPicPr>
                <p:cNvPr id="5" name="Ink 4">
                  <a:extLst>
                    <a:ext uri="{FF2B5EF4-FFF2-40B4-BE49-F238E27FC236}">
                      <a16:creationId xmlns:a16="http://schemas.microsoft.com/office/drawing/2014/main" id="{F314C0B2-7166-6601-8B82-04FA8E531F6C}"/>
                    </a:ext>
                  </a:extLst>
                </p:cNvPr>
                <p:cNvPicPr/>
                <p:nvPr/>
              </p:nvPicPr>
              <p:blipFill>
                <a:blip r:embed="rId4"/>
                <a:stretch>
                  <a:fillRect/>
                </a:stretch>
              </p:blipFill>
              <p:spPr>
                <a:xfrm>
                  <a:off x="5825085" y="279464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753774E-A842-43F5-7E66-0363C953B712}"/>
                    </a:ext>
                  </a:extLst>
                </p14:cNvPr>
                <p14:cNvContentPartPr/>
                <p14:nvPr/>
              </p14:nvContentPartPr>
              <p14:xfrm>
                <a:off x="5822565" y="2800766"/>
                <a:ext cx="9000" cy="157320"/>
              </p14:xfrm>
            </p:contentPart>
          </mc:Choice>
          <mc:Fallback xmlns="">
            <p:pic>
              <p:nvPicPr>
                <p:cNvPr id="6" name="Ink 5">
                  <a:extLst>
                    <a:ext uri="{FF2B5EF4-FFF2-40B4-BE49-F238E27FC236}">
                      <a16:creationId xmlns:a16="http://schemas.microsoft.com/office/drawing/2014/main" id="{E753774E-A842-43F5-7E66-0363C953B712}"/>
                    </a:ext>
                  </a:extLst>
                </p:cNvPr>
                <p:cNvPicPr/>
                <p:nvPr/>
              </p:nvPicPr>
              <p:blipFill>
                <a:blip r:embed="rId6"/>
                <a:stretch>
                  <a:fillRect/>
                </a:stretch>
              </p:blipFill>
              <p:spPr>
                <a:xfrm>
                  <a:off x="5812125" y="2789966"/>
                  <a:ext cx="30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A98D13B-467A-3E0A-E7B2-A60AED40C91C}"/>
                    </a:ext>
                  </a:extLst>
                </p14:cNvPr>
                <p14:cNvContentPartPr/>
                <p14:nvPr/>
              </p14:nvContentPartPr>
              <p14:xfrm>
                <a:off x="5762445" y="2752526"/>
                <a:ext cx="155520" cy="164880"/>
              </p14:xfrm>
            </p:contentPart>
          </mc:Choice>
          <mc:Fallback xmlns="">
            <p:pic>
              <p:nvPicPr>
                <p:cNvPr id="7" name="Ink 6">
                  <a:extLst>
                    <a:ext uri="{FF2B5EF4-FFF2-40B4-BE49-F238E27FC236}">
                      <a16:creationId xmlns:a16="http://schemas.microsoft.com/office/drawing/2014/main" id="{0A98D13B-467A-3E0A-E7B2-A60AED40C91C}"/>
                    </a:ext>
                  </a:extLst>
                </p:cNvPr>
                <p:cNvPicPr/>
                <p:nvPr/>
              </p:nvPicPr>
              <p:blipFill>
                <a:blip r:embed="rId8"/>
                <a:stretch>
                  <a:fillRect/>
                </a:stretch>
              </p:blipFill>
              <p:spPr>
                <a:xfrm>
                  <a:off x="5751645" y="2742086"/>
                  <a:ext cx="176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C1EA501-6533-A719-ECC7-3C7345C95CDB}"/>
                    </a:ext>
                  </a:extLst>
                </p14:cNvPr>
                <p14:cNvContentPartPr/>
                <p14:nvPr/>
              </p14:nvContentPartPr>
              <p14:xfrm>
                <a:off x="5978085" y="2827766"/>
                <a:ext cx="146880" cy="96120"/>
              </p14:xfrm>
            </p:contentPart>
          </mc:Choice>
          <mc:Fallback xmlns="">
            <p:pic>
              <p:nvPicPr>
                <p:cNvPr id="8" name="Ink 7">
                  <a:extLst>
                    <a:ext uri="{FF2B5EF4-FFF2-40B4-BE49-F238E27FC236}">
                      <a16:creationId xmlns:a16="http://schemas.microsoft.com/office/drawing/2014/main" id="{0C1EA501-6533-A719-ECC7-3C7345C95CDB}"/>
                    </a:ext>
                  </a:extLst>
                </p:cNvPr>
                <p:cNvPicPr/>
                <p:nvPr/>
              </p:nvPicPr>
              <p:blipFill>
                <a:blip r:embed="rId10"/>
                <a:stretch>
                  <a:fillRect/>
                </a:stretch>
              </p:blipFill>
              <p:spPr>
                <a:xfrm>
                  <a:off x="5967285" y="2816966"/>
                  <a:ext cx="1681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97F9591-83D9-1F14-B2A4-10300ECB6751}"/>
                    </a:ext>
                  </a:extLst>
                </p14:cNvPr>
                <p14:cNvContentPartPr/>
                <p14:nvPr/>
              </p14:nvContentPartPr>
              <p14:xfrm>
                <a:off x="6124605" y="2663606"/>
                <a:ext cx="34920" cy="321840"/>
              </p14:xfrm>
            </p:contentPart>
          </mc:Choice>
          <mc:Fallback xmlns="">
            <p:pic>
              <p:nvPicPr>
                <p:cNvPr id="9" name="Ink 8">
                  <a:extLst>
                    <a:ext uri="{FF2B5EF4-FFF2-40B4-BE49-F238E27FC236}">
                      <a16:creationId xmlns:a16="http://schemas.microsoft.com/office/drawing/2014/main" id="{C97F9591-83D9-1F14-B2A4-10300ECB6751}"/>
                    </a:ext>
                  </a:extLst>
                </p:cNvPr>
                <p:cNvPicPr/>
                <p:nvPr/>
              </p:nvPicPr>
              <p:blipFill>
                <a:blip r:embed="rId12"/>
                <a:stretch>
                  <a:fillRect/>
                </a:stretch>
              </p:blipFill>
              <p:spPr>
                <a:xfrm>
                  <a:off x="6113805" y="2652806"/>
                  <a:ext cx="561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E4C86D-A9F4-7258-7535-0004650A62F1}"/>
                    </a:ext>
                  </a:extLst>
                </p14:cNvPr>
                <p14:cNvContentPartPr/>
                <p14:nvPr/>
              </p14:nvContentPartPr>
              <p14:xfrm>
                <a:off x="6107325" y="2827766"/>
                <a:ext cx="216000" cy="116640"/>
              </p14:xfrm>
            </p:contentPart>
          </mc:Choice>
          <mc:Fallback xmlns="">
            <p:pic>
              <p:nvPicPr>
                <p:cNvPr id="10" name="Ink 9">
                  <a:extLst>
                    <a:ext uri="{FF2B5EF4-FFF2-40B4-BE49-F238E27FC236}">
                      <a16:creationId xmlns:a16="http://schemas.microsoft.com/office/drawing/2014/main" id="{13E4C86D-A9F4-7258-7535-0004650A62F1}"/>
                    </a:ext>
                  </a:extLst>
                </p:cNvPr>
                <p:cNvPicPr/>
                <p:nvPr/>
              </p:nvPicPr>
              <p:blipFill>
                <a:blip r:embed="rId14"/>
                <a:stretch>
                  <a:fillRect/>
                </a:stretch>
              </p:blipFill>
              <p:spPr>
                <a:xfrm>
                  <a:off x="6096525" y="2816966"/>
                  <a:ext cx="2372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2D60E4FF-3FF8-4A2D-C3FB-54CF04366C3C}"/>
                    </a:ext>
                  </a:extLst>
                </p14:cNvPr>
                <p14:cNvContentPartPr/>
                <p14:nvPr/>
              </p14:nvContentPartPr>
              <p14:xfrm>
                <a:off x="6504045" y="2690966"/>
                <a:ext cx="164160" cy="185040"/>
              </p14:xfrm>
            </p:contentPart>
          </mc:Choice>
          <mc:Fallback xmlns="">
            <p:pic>
              <p:nvPicPr>
                <p:cNvPr id="13" name="Ink 12">
                  <a:extLst>
                    <a:ext uri="{FF2B5EF4-FFF2-40B4-BE49-F238E27FC236}">
                      <a16:creationId xmlns:a16="http://schemas.microsoft.com/office/drawing/2014/main" id="{2D60E4FF-3FF8-4A2D-C3FB-54CF04366C3C}"/>
                    </a:ext>
                  </a:extLst>
                </p:cNvPr>
                <p:cNvPicPr/>
                <p:nvPr/>
              </p:nvPicPr>
              <p:blipFill>
                <a:blip r:embed="rId16"/>
                <a:stretch>
                  <a:fillRect/>
                </a:stretch>
              </p:blipFill>
              <p:spPr>
                <a:xfrm>
                  <a:off x="6493605" y="2680166"/>
                  <a:ext cx="185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F192D96-826C-F3DE-E241-8275F317CE63}"/>
                    </a:ext>
                  </a:extLst>
                </p14:cNvPr>
                <p14:cNvContentPartPr/>
                <p14:nvPr/>
              </p14:nvContentPartPr>
              <p14:xfrm>
                <a:off x="6659565" y="2622566"/>
                <a:ext cx="95400" cy="178200"/>
              </p14:xfrm>
            </p:contentPart>
          </mc:Choice>
          <mc:Fallback xmlns="">
            <p:pic>
              <p:nvPicPr>
                <p:cNvPr id="14" name="Ink 13">
                  <a:extLst>
                    <a:ext uri="{FF2B5EF4-FFF2-40B4-BE49-F238E27FC236}">
                      <a16:creationId xmlns:a16="http://schemas.microsoft.com/office/drawing/2014/main" id="{3F192D96-826C-F3DE-E241-8275F317CE63}"/>
                    </a:ext>
                  </a:extLst>
                </p:cNvPr>
                <p:cNvPicPr/>
                <p:nvPr/>
              </p:nvPicPr>
              <p:blipFill>
                <a:blip r:embed="rId18"/>
                <a:stretch>
                  <a:fillRect/>
                </a:stretch>
              </p:blipFill>
              <p:spPr>
                <a:xfrm>
                  <a:off x="6648765" y="2612126"/>
                  <a:ext cx="1166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4B8F01C-30A4-E6B4-3240-49418BABEBEF}"/>
                    </a:ext>
                  </a:extLst>
                </p14:cNvPr>
                <p14:cNvContentPartPr/>
                <p14:nvPr/>
              </p14:nvContentPartPr>
              <p14:xfrm>
                <a:off x="6547245" y="2950886"/>
                <a:ext cx="112680" cy="137160"/>
              </p14:xfrm>
            </p:contentPart>
          </mc:Choice>
          <mc:Fallback xmlns="">
            <p:pic>
              <p:nvPicPr>
                <p:cNvPr id="15" name="Ink 14">
                  <a:extLst>
                    <a:ext uri="{FF2B5EF4-FFF2-40B4-BE49-F238E27FC236}">
                      <a16:creationId xmlns:a16="http://schemas.microsoft.com/office/drawing/2014/main" id="{C4B8F01C-30A4-E6B4-3240-49418BABEBEF}"/>
                    </a:ext>
                  </a:extLst>
                </p:cNvPr>
                <p:cNvPicPr/>
                <p:nvPr/>
              </p:nvPicPr>
              <p:blipFill>
                <a:blip r:embed="rId20"/>
                <a:stretch>
                  <a:fillRect/>
                </a:stretch>
              </p:blipFill>
              <p:spPr>
                <a:xfrm>
                  <a:off x="6536805" y="2940446"/>
                  <a:ext cx="133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4C09C36D-58E3-4C42-CB59-0D466E7F55EF}"/>
                    </a:ext>
                  </a:extLst>
                </p14:cNvPr>
                <p14:cNvContentPartPr/>
                <p14:nvPr/>
              </p14:nvContentPartPr>
              <p14:xfrm>
                <a:off x="6676845" y="2985086"/>
                <a:ext cx="129600" cy="164880"/>
              </p14:xfrm>
            </p:contentPart>
          </mc:Choice>
          <mc:Fallback xmlns="">
            <p:pic>
              <p:nvPicPr>
                <p:cNvPr id="16" name="Ink 15">
                  <a:extLst>
                    <a:ext uri="{FF2B5EF4-FFF2-40B4-BE49-F238E27FC236}">
                      <a16:creationId xmlns:a16="http://schemas.microsoft.com/office/drawing/2014/main" id="{4C09C36D-58E3-4C42-CB59-0D466E7F55EF}"/>
                    </a:ext>
                  </a:extLst>
                </p:cNvPr>
                <p:cNvPicPr/>
                <p:nvPr/>
              </p:nvPicPr>
              <p:blipFill>
                <a:blip r:embed="rId22"/>
                <a:stretch>
                  <a:fillRect/>
                </a:stretch>
              </p:blipFill>
              <p:spPr>
                <a:xfrm>
                  <a:off x="6666045" y="2974646"/>
                  <a:ext cx="150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EC595F48-2142-97A8-51D0-428DDAF4B91B}"/>
                    </a:ext>
                  </a:extLst>
                </p14:cNvPr>
                <p14:cNvContentPartPr/>
                <p14:nvPr/>
              </p14:nvContentPartPr>
              <p14:xfrm>
                <a:off x="6926685" y="2534006"/>
                <a:ext cx="207360" cy="232560"/>
              </p14:xfrm>
            </p:contentPart>
          </mc:Choice>
          <mc:Fallback xmlns="">
            <p:pic>
              <p:nvPicPr>
                <p:cNvPr id="17" name="Ink 16">
                  <a:extLst>
                    <a:ext uri="{FF2B5EF4-FFF2-40B4-BE49-F238E27FC236}">
                      <a16:creationId xmlns:a16="http://schemas.microsoft.com/office/drawing/2014/main" id="{EC595F48-2142-97A8-51D0-428DDAF4B91B}"/>
                    </a:ext>
                  </a:extLst>
                </p:cNvPr>
                <p:cNvPicPr/>
                <p:nvPr/>
              </p:nvPicPr>
              <p:blipFill>
                <a:blip r:embed="rId24"/>
                <a:stretch>
                  <a:fillRect/>
                </a:stretch>
              </p:blipFill>
              <p:spPr>
                <a:xfrm>
                  <a:off x="6916245" y="2523206"/>
                  <a:ext cx="2286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0F6DA0E-53B9-C011-A8B0-13BE9B8E6A36}"/>
                    </a:ext>
                  </a:extLst>
                </p14:cNvPr>
                <p14:cNvContentPartPr/>
                <p14:nvPr/>
              </p14:nvContentPartPr>
              <p14:xfrm>
                <a:off x="7211445" y="2595206"/>
                <a:ext cx="129600" cy="168480"/>
              </p14:xfrm>
            </p:contentPart>
          </mc:Choice>
          <mc:Fallback xmlns="">
            <p:pic>
              <p:nvPicPr>
                <p:cNvPr id="18" name="Ink 17">
                  <a:extLst>
                    <a:ext uri="{FF2B5EF4-FFF2-40B4-BE49-F238E27FC236}">
                      <a16:creationId xmlns:a16="http://schemas.microsoft.com/office/drawing/2014/main" id="{30F6DA0E-53B9-C011-A8B0-13BE9B8E6A36}"/>
                    </a:ext>
                  </a:extLst>
                </p:cNvPr>
                <p:cNvPicPr/>
                <p:nvPr/>
              </p:nvPicPr>
              <p:blipFill>
                <a:blip r:embed="rId26"/>
                <a:stretch>
                  <a:fillRect/>
                </a:stretch>
              </p:blipFill>
              <p:spPr>
                <a:xfrm>
                  <a:off x="7201005" y="2584406"/>
                  <a:ext cx="150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C3C4167-B416-B9B6-64DD-665952798B40}"/>
                    </a:ext>
                  </a:extLst>
                </p14:cNvPr>
                <p14:cNvContentPartPr/>
                <p14:nvPr/>
              </p14:nvContentPartPr>
              <p14:xfrm>
                <a:off x="7383885" y="2636246"/>
                <a:ext cx="241920" cy="137160"/>
              </p14:xfrm>
            </p:contentPart>
          </mc:Choice>
          <mc:Fallback xmlns="">
            <p:pic>
              <p:nvPicPr>
                <p:cNvPr id="19" name="Ink 18">
                  <a:extLst>
                    <a:ext uri="{FF2B5EF4-FFF2-40B4-BE49-F238E27FC236}">
                      <a16:creationId xmlns:a16="http://schemas.microsoft.com/office/drawing/2014/main" id="{0C3C4167-B416-B9B6-64DD-665952798B40}"/>
                    </a:ext>
                  </a:extLst>
                </p:cNvPr>
                <p:cNvPicPr/>
                <p:nvPr/>
              </p:nvPicPr>
              <p:blipFill>
                <a:blip r:embed="rId28"/>
                <a:stretch>
                  <a:fillRect/>
                </a:stretch>
              </p:blipFill>
              <p:spPr>
                <a:xfrm>
                  <a:off x="7373445" y="2625806"/>
                  <a:ext cx="263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13D1D7E3-44F0-E926-0BB8-ECD14AF18D25}"/>
                    </a:ext>
                  </a:extLst>
                </p14:cNvPr>
                <p14:cNvContentPartPr/>
                <p14:nvPr/>
              </p14:nvContentPartPr>
              <p14:xfrm>
                <a:off x="7616805" y="2581526"/>
                <a:ext cx="9000" cy="28080"/>
              </p14:xfrm>
            </p:contentPart>
          </mc:Choice>
          <mc:Fallback xmlns="">
            <p:pic>
              <p:nvPicPr>
                <p:cNvPr id="20" name="Ink 19">
                  <a:extLst>
                    <a:ext uri="{FF2B5EF4-FFF2-40B4-BE49-F238E27FC236}">
                      <a16:creationId xmlns:a16="http://schemas.microsoft.com/office/drawing/2014/main" id="{13D1D7E3-44F0-E926-0BB8-ECD14AF18D25}"/>
                    </a:ext>
                  </a:extLst>
                </p:cNvPr>
                <p:cNvPicPr/>
                <p:nvPr/>
              </p:nvPicPr>
              <p:blipFill>
                <a:blip r:embed="rId30"/>
                <a:stretch>
                  <a:fillRect/>
                </a:stretch>
              </p:blipFill>
              <p:spPr>
                <a:xfrm>
                  <a:off x="7606365" y="2570726"/>
                  <a:ext cx="302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24FC50E1-18BB-E0BF-42D9-BD1B43BE9C09}"/>
                    </a:ext>
                  </a:extLst>
                </p14:cNvPr>
                <p14:cNvContentPartPr/>
                <p14:nvPr/>
              </p14:nvContentPartPr>
              <p14:xfrm>
                <a:off x="7677285" y="2656766"/>
                <a:ext cx="86760" cy="92880"/>
              </p14:xfrm>
            </p:contentPart>
          </mc:Choice>
          <mc:Fallback xmlns="">
            <p:pic>
              <p:nvPicPr>
                <p:cNvPr id="21" name="Ink 20">
                  <a:extLst>
                    <a:ext uri="{FF2B5EF4-FFF2-40B4-BE49-F238E27FC236}">
                      <a16:creationId xmlns:a16="http://schemas.microsoft.com/office/drawing/2014/main" id="{24FC50E1-18BB-E0BF-42D9-BD1B43BE9C09}"/>
                    </a:ext>
                  </a:extLst>
                </p:cNvPr>
                <p:cNvPicPr/>
                <p:nvPr/>
              </p:nvPicPr>
              <p:blipFill>
                <a:blip r:embed="rId32"/>
                <a:stretch>
                  <a:fillRect/>
                </a:stretch>
              </p:blipFill>
              <p:spPr>
                <a:xfrm>
                  <a:off x="7666845" y="2646326"/>
                  <a:ext cx="108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03AB4B5E-1AD7-0B39-17DE-CA80F2732B04}"/>
                    </a:ext>
                  </a:extLst>
                </p14:cNvPr>
                <p14:cNvContentPartPr/>
                <p14:nvPr/>
              </p14:nvContentPartPr>
              <p14:xfrm>
                <a:off x="7789605" y="2632646"/>
                <a:ext cx="138240" cy="284760"/>
              </p14:xfrm>
            </p:contentPart>
          </mc:Choice>
          <mc:Fallback xmlns="">
            <p:pic>
              <p:nvPicPr>
                <p:cNvPr id="22" name="Ink 21">
                  <a:extLst>
                    <a:ext uri="{FF2B5EF4-FFF2-40B4-BE49-F238E27FC236}">
                      <a16:creationId xmlns:a16="http://schemas.microsoft.com/office/drawing/2014/main" id="{03AB4B5E-1AD7-0B39-17DE-CA80F2732B04}"/>
                    </a:ext>
                  </a:extLst>
                </p:cNvPr>
                <p:cNvPicPr/>
                <p:nvPr/>
              </p:nvPicPr>
              <p:blipFill>
                <a:blip r:embed="rId34"/>
                <a:stretch>
                  <a:fillRect/>
                </a:stretch>
              </p:blipFill>
              <p:spPr>
                <a:xfrm>
                  <a:off x="7778805" y="2621846"/>
                  <a:ext cx="1594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33747B9C-11B6-55FC-FAA4-94C4820F3150}"/>
                    </a:ext>
                  </a:extLst>
                </p14:cNvPr>
                <p14:cNvContentPartPr/>
                <p14:nvPr/>
              </p14:nvContentPartPr>
              <p14:xfrm>
                <a:off x="7030365" y="3019286"/>
                <a:ext cx="155520" cy="127440"/>
              </p14:xfrm>
            </p:contentPart>
          </mc:Choice>
          <mc:Fallback xmlns="">
            <p:pic>
              <p:nvPicPr>
                <p:cNvPr id="25" name="Ink 24">
                  <a:extLst>
                    <a:ext uri="{FF2B5EF4-FFF2-40B4-BE49-F238E27FC236}">
                      <a16:creationId xmlns:a16="http://schemas.microsoft.com/office/drawing/2014/main" id="{33747B9C-11B6-55FC-FAA4-94C4820F3150}"/>
                    </a:ext>
                  </a:extLst>
                </p:cNvPr>
                <p:cNvPicPr/>
                <p:nvPr/>
              </p:nvPicPr>
              <p:blipFill>
                <a:blip r:embed="rId36"/>
                <a:stretch>
                  <a:fillRect/>
                </a:stretch>
              </p:blipFill>
              <p:spPr>
                <a:xfrm>
                  <a:off x="7019565" y="3008846"/>
                  <a:ext cx="176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71A597B4-B32B-8246-7EB5-32A369352346}"/>
                    </a:ext>
                  </a:extLst>
                </p14:cNvPr>
                <p14:cNvContentPartPr/>
                <p14:nvPr/>
              </p14:nvContentPartPr>
              <p14:xfrm>
                <a:off x="7246005" y="2878886"/>
                <a:ext cx="18000" cy="305280"/>
              </p14:xfrm>
            </p:contentPart>
          </mc:Choice>
          <mc:Fallback xmlns="">
            <p:pic>
              <p:nvPicPr>
                <p:cNvPr id="26" name="Ink 25">
                  <a:extLst>
                    <a:ext uri="{FF2B5EF4-FFF2-40B4-BE49-F238E27FC236}">
                      <a16:creationId xmlns:a16="http://schemas.microsoft.com/office/drawing/2014/main" id="{71A597B4-B32B-8246-7EB5-32A369352346}"/>
                    </a:ext>
                  </a:extLst>
                </p:cNvPr>
                <p:cNvPicPr/>
                <p:nvPr/>
              </p:nvPicPr>
              <p:blipFill>
                <a:blip r:embed="rId38"/>
                <a:stretch>
                  <a:fillRect/>
                </a:stretch>
              </p:blipFill>
              <p:spPr>
                <a:xfrm>
                  <a:off x="7235565" y="2868086"/>
                  <a:ext cx="39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701519E6-3BEA-5316-010C-3424E1431177}"/>
                    </a:ext>
                  </a:extLst>
                </p14:cNvPr>
                <p14:cNvContentPartPr/>
                <p14:nvPr/>
              </p14:nvContentPartPr>
              <p14:xfrm>
                <a:off x="7323765" y="2909846"/>
                <a:ext cx="26640" cy="274320"/>
              </p14:xfrm>
            </p:contentPart>
          </mc:Choice>
          <mc:Fallback xmlns="">
            <p:pic>
              <p:nvPicPr>
                <p:cNvPr id="27" name="Ink 26">
                  <a:extLst>
                    <a:ext uri="{FF2B5EF4-FFF2-40B4-BE49-F238E27FC236}">
                      <a16:creationId xmlns:a16="http://schemas.microsoft.com/office/drawing/2014/main" id="{701519E6-3BEA-5316-010C-3424E1431177}"/>
                    </a:ext>
                  </a:extLst>
                </p:cNvPr>
                <p:cNvPicPr/>
                <p:nvPr/>
              </p:nvPicPr>
              <p:blipFill>
                <a:blip r:embed="rId40"/>
                <a:stretch>
                  <a:fillRect/>
                </a:stretch>
              </p:blipFill>
              <p:spPr>
                <a:xfrm>
                  <a:off x="7312965" y="2899046"/>
                  <a:ext cx="478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B5C5877F-8043-46DF-C2AE-66B948F22A62}"/>
                    </a:ext>
                  </a:extLst>
                </p14:cNvPr>
                <p14:cNvContentPartPr/>
                <p14:nvPr/>
              </p14:nvContentPartPr>
              <p14:xfrm>
                <a:off x="7263285" y="3039806"/>
                <a:ext cx="302400" cy="100080"/>
              </p14:xfrm>
            </p:contentPart>
          </mc:Choice>
          <mc:Fallback xmlns="">
            <p:pic>
              <p:nvPicPr>
                <p:cNvPr id="28" name="Ink 27">
                  <a:extLst>
                    <a:ext uri="{FF2B5EF4-FFF2-40B4-BE49-F238E27FC236}">
                      <a16:creationId xmlns:a16="http://schemas.microsoft.com/office/drawing/2014/main" id="{B5C5877F-8043-46DF-C2AE-66B948F22A62}"/>
                    </a:ext>
                  </a:extLst>
                </p:cNvPr>
                <p:cNvPicPr/>
                <p:nvPr/>
              </p:nvPicPr>
              <p:blipFill>
                <a:blip r:embed="rId42"/>
                <a:stretch>
                  <a:fillRect/>
                </a:stretch>
              </p:blipFill>
              <p:spPr>
                <a:xfrm>
                  <a:off x="7252485" y="3029006"/>
                  <a:ext cx="323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3DECD1B5-687C-7B73-B2F9-9030911E90E8}"/>
                    </a:ext>
                  </a:extLst>
                </p14:cNvPr>
                <p14:cNvContentPartPr/>
                <p14:nvPr/>
              </p14:nvContentPartPr>
              <p14:xfrm>
                <a:off x="7651365" y="2868806"/>
                <a:ext cx="9000" cy="68760"/>
              </p14:xfrm>
            </p:contentPart>
          </mc:Choice>
          <mc:Fallback xmlns="">
            <p:pic>
              <p:nvPicPr>
                <p:cNvPr id="29" name="Ink 28">
                  <a:extLst>
                    <a:ext uri="{FF2B5EF4-FFF2-40B4-BE49-F238E27FC236}">
                      <a16:creationId xmlns:a16="http://schemas.microsoft.com/office/drawing/2014/main" id="{3DECD1B5-687C-7B73-B2F9-9030911E90E8}"/>
                    </a:ext>
                  </a:extLst>
                </p:cNvPr>
                <p:cNvPicPr/>
                <p:nvPr/>
              </p:nvPicPr>
              <p:blipFill>
                <a:blip r:embed="rId44"/>
                <a:stretch>
                  <a:fillRect/>
                </a:stretch>
              </p:blipFill>
              <p:spPr>
                <a:xfrm>
                  <a:off x="7640925" y="2858366"/>
                  <a:ext cx="30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11AD11B8-5C2B-8DBA-89C9-678CF5BB99BC}"/>
                    </a:ext>
                  </a:extLst>
                </p14:cNvPr>
                <p14:cNvContentPartPr/>
                <p14:nvPr/>
              </p14:nvContentPartPr>
              <p14:xfrm>
                <a:off x="7677285" y="2896526"/>
                <a:ext cx="311040" cy="291240"/>
              </p14:xfrm>
            </p:contentPart>
          </mc:Choice>
          <mc:Fallback xmlns="">
            <p:pic>
              <p:nvPicPr>
                <p:cNvPr id="30" name="Ink 29">
                  <a:extLst>
                    <a:ext uri="{FF2B5EF4-FFF2-40B4-BE49-F238E27FC236}">
                      <a16:creationId xmlns:a16="http://schemas.microsoft.com/office/drawing/2014/main" id="{11AD11B8-5C2B-8DBA-89C9-678CF5BB99BC}"/>
                    </a:ext>
                  </a:extLst>
                </p:cNvPr>
                <p:cNvPicPr/>
                <p:nvPr/>
              </p:nvPicPr>
              <p:blipFill>
                <a:blip r:embed="rId46"/>
                <a:stretch>
                  <a:fillRect/>
                </a:stretch>
              </p:blipFill>
              <p:spPr>
                <a:xfrm>
                  <a:off x="7666845" y="2885726"/>
                  <a:ext cx="3322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83B762EF-5EDE-40A3-8A13-FA314C9262E1}"/>
                    </a:ext>
                  </a:extLst>
                </p14:cNvPr>
                <p14:cNvContentPartPr/>
                <p14:nvPr/>
              </p14:nvContentPartPr>
              <p14:xfrm>
                <a:off x="8082645" y="2838566"/>
                <a:ext cx="26280" cy="283680"/>
              </p14:xfrm>
            </p:contentPart>
          </mc:Choice>
          <mc:Fallback xmlns="">
            <p:pic>
              <p:nvPicPr>
                <p:cNvPr id="31" name="Ink 30">
                  <a:extLst>
                    <a:ext uri="{FF2B5EF4-FFF2-40B4-BE49-F238E27FC236}">
                      <a16:creationId xmlns:a16="http://schemas.microsoft.com/office/drawing/2014/main" id="{83B762EF-5EDE-40A3-8A13-FA314C9262E1}"/>
                    </a:ext>
                  </a:extLst>
                </p:cNvPr>
                <p:cNvPicPr/>
                <p:nvPr/>
              </p:nvPicPr>
              <p:blipFill>
                <a:blip r:embed="rId48"/>
                <a:stretch>
                  <a:fillRect/>
                </a:stretch>
              </p:blipFill>
              <p:spPr>
                <a:xfrm>
                  <a:off x="8072205" y="2827766"/>
                  <a:ext cx="475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E5A40D76-AFCD-52A6-553A-CD756336C254}"/>
                    </a:ext>
                  </a:extLst>
                </p14:cNvPr>
                <p14:cNvContentPartPr/>
                <p14:nvPr/>
              </p14:nvContentPartPr>
              <p14:xfrm>
                <a:off x="8074005" y="2977886"/>
                <a:ext cx="129600" cy="191880"/>
              </p14:xfrm>
            </p:contentPart>
          </mc:Choice>
          <mc:Fallback xmlns="">
            <p:pic>
              <p:nvPicPr>
                <p:cNvPr id="32" name="Ink 31">
                  <a:extLst>
                    <a:ext uri="{FF2B5EF4-FFF2-40B4-BE49-F238E27FC236}">
                      <a16:creationId xmlns:a16="http://schemas.microsoft.com/office/drawing/2014/main" id="{E5A40D76-AFCD-52A6-553A-CD756336C254}"/>
                    </a:ext>
                  </a:extLst>
                </p:cNvPr>
                <p:cNvPicPr/>
                <p:nvPr/>
              </p:nvPicPr>
              <p:blipFill>
                <a:blip r:embed="rId50"/>
                <a:stretch>
                  <a:fillRect/>
                </a:stretch>
              </p:blipFill>
              <p:spPr>
                <a:xfrm>
                  <a:off x="8063565" y="2967446"/>
                  <a:ext cx="150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77A9438B-0F89-3969-83F7-B6347ADEB804}"/>
                    </a:ext>
                  </a:extLst>
                </p14:cNvPr>
                <p14:cNvContentPartPr/>
                <p14:nvPr/>
              </p14:nvContentPartPr>
              <p14:xfrm>
                <a:off x="8488365" y="2950886"/>
                <a:ext cx="190080" cy="397080"/>
              </p14:xfrm>
            </p:contentPart>
          </mc:Choice>
          <mc:Fallback xmlns="">
            <p:pic>
              <p:nvPicPr>
                <p:cNvPr id="35" name="Ink 34">
                  <a:extLst>
                    <a:ext uri="{FF2B5EF4-FFF2-40B4-BE49-F238E27FC236}">
                      <a16:creationId xmlns:a16="http://schemas.microsoft.com/office/drawing/2014/main" id="{77A9438B-0F89-3969-83F7-B6347ADEB804}"/>
                    </a:ext>
                  </a:extLst>
                </p:cNvPr>
                <p:cNvPicPr/>
                <p:nvPr/>
              </p:nvPicPr>
              <p:blipFill>
                <a:blip r:embed="rId52"/>
                <a:stretch>
                  <a:fillRect/>
                </a:stretch>
              </p:blipFill>
              <p:spPr>
                <a:xfrm>
                  <a:off x="8477565" y="2940446"/>
                  <a:ext cx="21132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17CF4682-0DAD-8B76-4B52-CFE62AECC718}"/>
                    </a:ext>
                  </a:extLst>
                </p14:cNvPr>
                <p14:cNvContentPartPr/>
                <p14:nvPr/>
              </p14:nvContentPartPr>
              <p14:xfrm>
                <a:off x="8565765" y="3047006"/>
                <a:ext cx="311040" cy="218880"/>
              </p14:xfrm>
            </p:contentPart>
          </mc:Choice>
          <mc:Fallback xmlns="">
            <p:pic>
              <p:nvPicPr>
                <p:cNvPr id="36" name="Ink 35">
                  <a:extLst>
                    <a:ext uri="{FF2B5EF4-FFF2-40B4-BE49-F238E27FC236}">
                      <a16:creationId xmlns:a16="http://schemas.microsoft.com/office/drawing/2014/main" id="{17CF4682-0DAD-8B76-4B52-CFE62AECC718}"/>
                    </a:ext>
                  </a:extLst>
                </p:cNvPr>
                <p:cNvPicPr/>
                <p:nvPr/>
              </p:nvPicPr>
              <p:blipFill>
                <a:blip r:embed="rId54"/>
                <a:stretch>
                  <a:fillRect/>
                </a:stretch>
              </p:blipFill>
              <p:spPr>
                <a:xfrm>
                  <a:off x="8555325" y="3036206"/>
                  <a:ext cx="332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A9205C02-7BA9-D57B-9FCB-B989BC5B30D6}"/>
                    </a:ext>
                  </a:extLst>
                </p14:cNvPr>
                <p14:cNvContentPartPr/>
                <p14:nvPr/>
              </p14:nvContentPartPr>
              <p14:xfrm>
                <a:off x="8971125" y="2933606"/>
                <a:ext cx="371160" cy="199440"/>
              </p14:xfrm>
            </p:contentPart>
          </mc:Choice>
          <mc:Fallback xmlns="">
            <p:pic>
              <p:nvPicPr>
                <p:cNvPr id="37" name="Ink 36">
                  <a:extLst>
                    <a:ext uri="{FF2B5EF4-FFF2-40B4-BE49-F238E27FC236}">
                      <a16:creationId xmlns:a16="http://schemas.microsoft.com/office/drawing/2014/main" id="{A9205C02-7BA9-D57B-9FCB-B989BC5B30D6}"/>
                    </a:ext>
                  </a:extLst>
                </p:cNvPr>
                <p:cNvPicPr/>
                <p:nvPr/>
              </p:nvPicPr>
              <p:blipFill>
                <a:blip r:embed="rId56"/>
                <a:stretch>
                  <a:fillRect/>
                </a:stretch>
              </p:blipFill>
              <p:spPr>
                <a:xfrm>
                  <a:off x="8960685" y="2922806"/>
                  <a:ext cx="392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FABD147B-966B-5FDE-023A-6B671CE66AB8}"/>
                    </a:ext>
                  </a:extLst>
                </p14:cNvPr>
                <p14:cNvContentPartPr/>
                <p14:nvPr/>
              </p14:nvContentPartPr>
              <p14:xfrm>
                <a:off x="9454245" y="2786726"/>
                <a:ext cx="9000" cy="287640"/>
              </p14:xfrm>
            </p:contentPart>
          </mc:Choice>
          <mc:Fallback xmlns="">
            <p:pic>
              <p:nvPicPr>
                <p:cNvPr id="38" name="Ink 37">
                  <a:extLst>
                    <a:ext uri="{FF2B5EF4-FFF2-40B4-BE49-F238E27FC236}">
                      <a16:creationId xmlns:a16="http://schemas.microsoft.com/office/drawing/2014/main" id="{FABD147B-966B-5FDE-023A-6B671CE66AB8}"/>
                    </a:ext>
                  </a:extLst>
                </p:cNvPr>
                <p:cNvPicPr/>
                <p:nvPr/>
              </p:nvPicPr>
              <p:blipFill>
                <a:blip r:embed="rId58"/>
                <a:stretch>
                  <a:fillRect/>
                </a:stretch>
              </p:blipFill>
              <p:spPr>
                <a:xfrm>
                  <a:off x="9443805" y="2775926"/>
                  <a:ext cx="302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F3860080-502A-35A1-4E44-8C2AE99FA43A}"/>
                    </a:ext>
                  </a:extLst>
                </p14:cNvPr>
                <p14:cNvContentPartPr/>
                <p14:nvPr/>
              </p14:nvContentPartPr>
              <p14:xfrm>
                <a:off x="9420045" y="2957006"/>
                <a:ext cx="267840" cy="439200"/>
              </p14:xfrm>
            </p:contentPart>
          </mc:Choice>
          <mc:Fallback xmlns="">
            <p:pic>
              <p:nvPicPr>
                <p:cNvPr id="39" name="Ink 38">
                  <a:extLst>
                    <a:ext uri="{FF2B5EF4-FFF2-40B4-BE49-F238E27FC236}">
                      <a16:creationId xmlns:a16="http://schemas.microsoft.com/office/drawing/2014/main" id="{F3860080-502A-35A1-4E44-8C2AE99FA43A}"/>
                    </a:ext>
                  </a:extLst>
                </p:cNvPr>
                <p:cNvPicPr/>
                <p:nvPr/>
              </p:nvPicPr>
              <p:blipFill>
                <a:blip r:embed="rId60"/>
                <a:stretch>
                  <a:fillRect/>
                </a:stretch>
              </p:blipFill>
              <p:spPr>
                <a:xfrm>
                  <a:off x="9409245" y="2946206"/>
                  <a:ext cx="2890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BE8623EC-9B92-25F8-708C-C5419541930D}"/>
                    </a:ext>
                  </a:extLst>
                </p14:cNvPr>
                <p14:cNvContentPartPr/>
                <p14:nvPr/>
              </p14:nvContentPartPr>
              <p14:xfrm>
                <a:off x="5550405" y="3498086"/>
                <a:ext cx="134640" cy="379800"/>
              </p14:xfrm>
            </p:contentPart>
          </mc:Choice>
          <mc:Fallback xmlns="">
            <p:pic>
              <p:nvPicPr>
                <p:cNvPr id="42" name="Ink 41">
                  <a:extLst>
                    <a:ext uri="{FF2B5EF4-FFF2-40B4-BE49-F238E27FC236}">
                      <a16:creationId xmlns:a16="http://schemas.microsoft.com/office/drawing/2014/main" id="{BE8623EC-9B92-25F8-708C-C5419541930D}"/>
                    </a:ext>
                  </a:extLst>
                </p:cNvPr>
                <p:cNvPicPr/>
                <p:nvPr/>
              </p:nvPicPr>
              <p:blipFill>
                <a:blip r:embed="rId62"/>
                <a:stretch>
                  <a:fillRect/>
                </a:stretch>
              </p:blipFill>
              <p:spPr>
                <a:xfrm>
                  <a:off x="5539965" y="3487286"/>
                  <a:ext cx="1558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3A4C6BC7-12E9-6EFA-C4B9-DDC33B71D2A4}"/>
                    </a:ext>
                  </a:extLst>
                </p14:cNvPr>
                <p14:cNvContentPartPr/>
                <p14:nvPr/>
              </p14:nvContentPartPr>
              <p14:xfrm>
                <a:off x="5770725" y="3655406"/>
                <a:ext cx="95400" cy="243720"/>
              </p14:xfrm>
            </p:contentPart>
          </mc:Choice>
          <mc:Fallback xmlns="">
            <p:pic>
              <p:nvPicPr>
                <p:cNvPr id="43" name="Ink 42">
                  <a:extLst>
                    <a:ext uri="{FF2B5EF4-FFF2-40B4-BE49-F238E27FC236}">
                      <a16:creationId xmlns:a16="http://schemas.microsoft.com/office/drawing/2014/main" id="{3A4C6BC7-12E9-6EFA-C4B9-DDC33B71D2A4}"/>
                    </a:ext>
                  </a:extLst>
                </p:cNvPr>
                <p:cNvPicPr/>
                <p:nvPr/>
              </p:nvPicPr>
              <p:blipFill>
                <a:blip r:embed="rId64"/>
                <a:stretch>
                  <a:fillRect/>
                </a:stretch>
              </p:blipFill>
              <p:spPr>
                <a:xfrm>
                  <a:off x="5760285" y="3644606"/>
                  <a:ext cx="11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D2B49BF0-6068-4987-5787-4061943E9A8B}"/>
                    </a:ext>
                  </a:extLst>
                </p14:cNvPr>
                <p14:cNvContentPartPr/>
                <p14:nvPr/>
              </p14:nvContentPartPr>
              <p14:xfrm>
                <a:off x="5900325" y="3737486"/>
                <a:ext cx="345240" cy="134280"/>
              </p14:xfrm>
            </p:contentPart>
          </mc:Choice>
          <mc:Fallback xmlns="">
            <p:pic>
              <p:nvPicPr>
                <p:cNvPr id="44" name="Ink 43">
                  <a:extLst>
                    <a:ext uri="{FF2B5EF4-FFF2-40B4-BE49-F238E27FC236}">
                      <a16:creationId xmlns:a16="http://schemas.microsoft.com/office/drawing/2014/main" id="{D2B49BF0-6068-4987-5787-4061943E9A8B}"/>
                    </a:ext>
                  </a:extLst>
                </p:cNvPr>
                <p:cNvPicPr/>
                <p:nvPr/>
              </p:nvPicPr>
              <p:blipFill>
                <a:blip r:embed="rId66"/>
                <a:stretch>
                  <a:fillRect/>
                </a:stretch>
              </p:blipFill>
              <p:spPr>
                <a:xfrm>
                  <a:off x="5889525" y="3726686"/>
                  <a:ext cx="366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0E21EF35-9FE8-C7F2-EB1E-67EE59C6F5DB}"/>
                    </a:ext>
                  </a:extLst>
                </p14:cNvPr>
                <p14:cNvContentPartPr/>
                <p14:nvPr/>
              </p14:nvContentPartPr>
              <p14:xfrm>
                <a:off x="6357525" y="3716966"/>
                <a:ext cx="9000" cy="144360"/>
              </p14:xfrm>
            </p:contentPart>
          </mc:Choice>
          <mc:Fallback xmlns="">
            <p:pic>
              <p:nvPicPr>
                <p:cNvPr id="45" name="Ink 44">
                  <a:extLst>
                    <a:ext uri="{FF2B5EF4-FFF2-40B4-BE49-F238E27FC236}">
                      <a16:creationId xmlns:a16="http://schemas.microsoft.com/office/drawing/2014/main" id="{0E21EF35-9FE8-C7F2-EB1E-67EE59C6F5DB}"/>
                    </a:ext>
                  </a:extLst>
                </p:cNvPr>
                <p:cNvPicPr/>
                <p:nvPr/>
              </p:nvPicPr>
              <p:blipFill>
                <a:blip r:embed="rId68"/>
                <a:stretch>
                  <a:fillRect/>
                </a:stretch>
              </p:blipFill>
              <p:spPr>
                <a:xfrm>
                  <a:off x="6346725" y="3706526"/>
                  <a:ext cx="30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71B63DEC-735F-2376-7DD2-A92289D31589}"/>
                    </a:ext>
                  </a:extLst>
                </p14:cNvPr>
                <p14:cNvContentPartPr/>
                <p14:nvPr/>
              </p14:nvContentPartPr>
              <p14:xfrm>
                <a:off x="6227925" y="3689606"/>
                <a:ext cx="112680" cy="157680"/>
              </p14:xfrm>
            </p:contentPart>
          </mc:Choice>
          <mc:Fallback xmlns="">
            <p:pic>
              <p:nvPicPr>
                <p:cNvPr id="46" name="Ink 45">
                  <a:extLst>
                    <a:ext uri="{FF2B5EF4-FFF2-40B4-BE49-F238E27FC236}">
                      <a16:creationId xmlns:a16="http://schemas.microsoft.com/office/drawing/2014/main" id="{71B63DEC-735F-2376-7DD2-A92289D31589}"/>
                    </a:ext>
                  </a:extLst>
                </p:cNvPr>
                <p:cNvPicPr/>
                <p:nvPr/>
              </p:nvPicPr>
              <p:blipFill>
                <a:blip r:embed="rId70"/>
                <a:stretch>
                  <a:fillRect/>
                </a:stretch>
              </p:blipFill>
              <p:spPr>
                <a:xfrm>
                  <a:off x="6217485" y="3678806"/>
                  <a:ext cx="133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175C283A-7CD1-45EB-46BA-E76322669FF0}"/>
                    </a:ext>
                  </a:extLst>
                </p14:cNvPr>
                <p14:cNvContentPartPr/>
                <p14:nvPr/>
              </p14:nvContentPartPr>
              <p14:xfrm>
                <a:off x="6495405" y="3716966"/>
                <a:ext cx="120960" cy="141120"/>
              </p14:xfrm>
            </p:contentPart>
          </mc:Choice>
          <mc:Fallback xmlns="">
            <p:pic>
              <p:nvPicPr>
                <p:cNvPr id="47" name="Ink 46">
                  <a:extLst>
                    <a:ext uri="{FF2B5EF4-FFF2-40B4-BE49-F238E27FC236}">
                      <a16:creationId xmlns:a16="http://schemas.microsoft.com/office/drawing/2014/main" id="{175C283A-7CD1-45EB-46BA-E76322669FF0}"/>
                    </a:ext>
                  </a:extLst>
                </p:cNvPr>
                <p:cNvPicPr/>
                <p:nvPr/>
              </p:nvPicPr>
              <p:blipFill>
                <a:blip r:embed="rId72"/>
                <a:stretch>
                  <a:fillRect/>
                </a:stretch>
              </p:blipFill>
              <p:spPr>
                <a:xfrm>
                  <a:off x="6484965" y="3706526"/>
                  <a:ext cx="142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D64FE26B-0873-9A2F-4AA4-97CE695E3F27}"/>
                    </a:ext>
                  </a:extLst>
                </p14:cNvPr>
                <p14:cNvContentPartPr/>
                <p14:nvPr/>
              </p14:nvContentPartPr>
              <p14:xfrm>
                <a:off x="6625005" y="3765206"/>
                <a:ext cx="164160" cy="267120"/>
              </p14:xfrm>
            </p:contentPart>
          </mc:Choice>
          <mc:Fallback xmlns="">
            <p:pic>
              <p:nvPicPr>
                <p:cNvPr id="48" name="Ink 47">
                  <a:extLst>
                    <a:ext uri="{FF2B5EF4-FFF2-40B4-BE49-F238E27FC236}">
                      <a16:creationId xmlns:a16="http://schemas.microsoft.com/office/drawing/2014/main" id="{D64FE26B-0873-9A2F-4AA4-97CE695E3F27}"/>
                    </a:ext>
                  </a:extLst>
                </p:cNvPr>
                <p:cNvPicPr/>
                <p:nvPr/>
              </p:nvPicPr>
              <p:blipFill>
                <a:blip r:embed="rId74"/>
                <a:stretch>
                  <a:fillRect/>
                </a:stretch>
              </p:blipFill>
              <p:spPr>
                <a:xfrm>
                  <a:off x="6614205" y="3754406"/>
                  <a:ext cx="185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F87A5840-1574-AC31-C9A8-D39F2B938EDA}"/>
                    </a:ext>
                  </a:extLst>
                </p14:cNvPr>
                <p14:cNvContentPartPr/>
                <p14:nvPr/>
              </p14:nvContentPartPr>
              <p14:xfrm>
                <a:off x="6987165" y="3785366"/>
                <a:ext cx="198720" cy="130680"/>
              </p14:xfrm>
            </p:contentPart>
          </mc:Choice>
          <mc:Fallback xmlns="">
            <p:pic>
              <p:nvPicPr>
                <p:cNvPr id="49" name="Ink 48">
                  <a:extLst>
                    <a:ext uri="{FF2B5EF4-FFF2-40B4-BE49-F238E27FC236}">
                      <a16:creationId xmlns:a16="http://schemas.microsoft.com/office/drawing/2014/main" id="{F87A5840-1574-AC31-C9A8-D39F2B938EDA}"/>
                    </a:ext>
                  </a:extLst>
                </p:cNvPr>
                <p:cNvPicPr/>
                <p:nvPr/>
              </p:nvPicPr>
              <p:blipFill>
                <a:blip r:embed="rId76"/>
                <a:stretch>
                  <a:fillRect/>
                </a:stretch>
              </p:blipFill>
              <p:spPr>
                <a:xfrm>
                  <a:off x="6976725" y="3774566"/>
                  <a:ext cx="219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F9BCDC1F-C985-DDBC-E97D-FE1990169736}"/>
                    </a:ext>
                  </a:extLst>
                </p14:cNvPr>
                <p14:cNvContentPartPr/>
                <p14:nvPr/>
              </p14:nvContentPartPr>
              <p14:xfrm>
                <a:off x="7323765" y="3628406"/>
                <a:ext cx="181440" cy="304920"/>
              </p14:xfrm>
            </p:contentPart>
          </mc:Choice>
          <mc:Fallback xmlns="">
            <p:pic>
              <p:nvPicPr>
                <p:cNvPr id="50" name="Ink 49">
                  <a:extLst>
                    <a:ext uri="{FF2B5EF4-FFF2-40B4-BE49-F238E27FC236}">
                      <a16:creationId xmlns:a16="http://schemas.microsoft.com/office/drawing/2014/main" id="{F9BCDC1F-C985-DDBC-E97D-FE1990169736}"/>
                    </a:ext>
                  </a:extLst>
                </p:cNvPr>
                <p:cNvPicPr/>
                <p:nvPr/>
              </p:nvPicPr>
              <p:blipFill>
                <a:blip r:embed="rId78"/>
                <a:stretch>
                  <a:fillRect/>
                </a:stretch>
              </p:blipFill>
              <p:spPr>
                <a:xfrm>
                  <a:off x="7312965" y="3617606"/>
                  <a:ext cx="2026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F02D2E7C-C35A-E27E-32E2-9BEECE388007}"/>
                    </a:ext>
                  </a:extLst>
                </p14:cNvPr>
                <p14:cNvContentPartPr/>
                <p14:nvPr/>
              </p14:nvContentPartPr>
              <p14:xfrm>
                <a:off x="7548045" y="3658286"/>
                <a:ext cx="360" cy="24840"/>
              </p14:xfrm>
            </p:contentPart>
          </mc:Choice>
          <mc:Fallback xmlns="">
            <p:pic>
              <p:nvPicPr>
                <p:cNvPr id="51" name="Ink 50">
                  <a:extLst>
                    <a:ext uri="{FF2B5EF4-FFF2-40B4-BE49-F238E27FC236}">
                      <a16:creationId xmlns:a16="http://schemas.microsoft.com/office/drawing/2014/main" id="{F02D2E7C-C35A-E27E-32E2-9BEECE388007}"/>
                    </a:ext>
                  </a:extLst>
                </p:cNvPr>
                <p:cNvPicPr/>
                <p:nvPr/>
              </p:nvPicPr>
              <p:blipFill>
                <a:blip r:embed="rId80"/>
                <a:stretch>
                  <a:fillRect/>
                </a:stretch>
              </p:blipFill>
              <p:spPr>
                <a:xfrm>
                  <a:off x="7537245" y="3647846"/>
                  <a:ext cx="21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9E3B84D6-3DC4-1C6E-FE66-0F22ACDAEFB1}"/>
                    </a:ext>
                  </a:extLst>
                </p14:cNvPr>
                <p14:cNvContentPartPr/>
                <p14:nvPr/>
              </p14:nvContentPartPr>
              <p14:xfrm>
                <a:off x="7616805" y="3758366"/>
                <a:ext cx="146880" cy="143640"/>
              </p14:xfrm>
            </p:contentPart>
          </mc:Choice>
          <mc:Fallback xmlns="">
            <p:pic>
              <p:nvPicPr>
                <p:cNvPr id="52" name="Ink 51">
                  <a:extLst>
                    <a:ext uri="{FF2B5EF4-FFF2-40B4-BE49-F238E27FC236}">
                      <a16:creationId xmlns:a16="http://schemas.microsoft.com/office/drawing/2014/main" id="{9E3B84D6-3DC4-1C6E-FE66-0F22ACDAEFB1}"/>
                    </a:ext>
                  </a:extLst>
                </p:cNvPr>
                <p:cNvPicPr/>
                <p:nvPr/>
              </p:nvPicPr>
              <p:blipFill>
                <a:blip r:embed="rId82"/>
                <a:stretch>
                  <a:fillRect/>
                </a:stretch>
              </p:blipFill>
              <p:spPr>
                <a:xfrm>
                  <a:off x="7606365" y="3747566"/>
                  <a:ext cx="1681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E3C1AA28-4BB3-170E-4D4D-F04045BE018D}"/>
                    </a:ext>
                  </a:extLst>
                </p14:cNvPr>
                <p14:cNvContentPartPr/>
                <p14:nvPr/>
              </p14:nvContentPartPr>
              <p14:xfrm>
                <a:off x="7832445" y="3799046"/>
                <a:ext cx="69480" cy="109800"/>
              </p14:xfrm>
            </p:contentPart>
          </mc:Choice>
          <mc:Fallback xmlns="">
            <p:pic>
              <p:nvPicPr>
                <p:cNvPr id="53" name="Ink 52">
                  <a:extLst>
                    <a:ext uri="{FF2B5EF4-FFF2-40B4-BE49-F238E27FC236}">
                      <a16:creationId xmlns:a16="http://schemas.microsoft.com/office/drawing/2014/main" id="{E3C1AA28-4BB3-170E-4D4D-F04045BE018D}"/>
                    </a:ext>
                  </a:extLst>
                </p:cNvPr>
                <p:cNvPicPr/>
                <p:nvPr/>
              </p:nvPicPr>
              <p:blipFill>
                <a:blip r:embed="rId84"/>
                <a:stretch>
                  <a:fillRect/>
                </a:stretch>
              </p:blipFill>
              <p:spPr>
                <a:xfrm>
                  <a:off x="7822005" y="3788606"/>
                  <a:ext cx="907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1137DAF2-A150-32D6-0093-37F261D1821B}"/>
                    </a:ext>
                  </a:extLst>
                </p14:cNvPr>
                <p14:cNvContentPartPr/>
                <p14:nvPr/>
              </p14:nvContentPartPr>
              <p14:xfrm>
                <a:off x="7962045" y="3778886"/>
                <a:ext cx="190080" cy="137160"/>
              </p14:xfrm>
            </p:contentPart>
          </mc:Choice>
          <mc:Fallback xmlns="">
            <p:pic>
              <p:nvPicPr>
                <p:cNvPr id="54" name="Ink 53">
                  <a:extLst>
                    <a:ext uri="{FF2B5EF4-FFF2-40B4-BE49-F238E27FC236}">
                      <a16:creationId xmlns:a16="http://schemas.microsoft.com/office/drawing/2014/main" id="{1137DAF2-A150-32D6-0093-37F261D1821B}"/>
                    </a:ext>
                  </a:extLst>
                </p:cNvPr>
                <p:cNvPicPr/>
                <p:nvPr/>
              </p:nvPicPr>
              <p:blipFill>
                <a:blip r:embed="rId86"/>
                <a:stretch>
                  <a:fillRect/>
                </a:stretch>
              </p:blipFill>
              <p:spPr>
                <a:xfrm>
                  <a:off x="7951245" y="3768086"/>
                  <a:ext cx="211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23C8E4F3-31CB-664C-FC53-4F2139DDC90E}"/>
                    </a:ext>
                  </a:extLst>
                </p14:cNvPr>
                <p14:cNvContentPartPr/>
                <p14:nvPr/>
              </p14:nvContentPartPr>
              <p14:xfrm>
                <a:off x="8117205" y="3737486"/>
                <a:ext cx="151920" cy="257400"/>
              </p14:xfrm>
            </p:contentPart>
          </mc:Choice>
          <mc:Fallback xmlns="">
            <p:pic>
              <p:nvPicPr>
                <p:cNvPr id="55" name="Ink 54">
                  <a:extLst>
                    <a:ext uri="{FF2B5EF4-FFF2-40B4-BE49-F238E27FC236}">
                      <a16:creationId xmlns:a16="http://schemas.microsoft.com/office/drawing/2014/main" id="{23C8E4F3-31CB-664C-FC53-4F2139DDC90E}"/>
                    </a:ext>
                  </a:extLst>
                </p:cNvPr>
                <p:cNvPicPr/>
                <p:nvPr/>
              </p:nvPicPr>
              <p:blipFill>
                <a:blip r:embed="rId88"/>
                <a:stretch>
                  <a:fillRect/>
                </a:stretch>
              </p:blipFill>
              <p:spPr>
                <a:xfrm>
                  <a:off x="8106765" y="3726686"/>
                  <a:ext cx="173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BCDE1329-9F49-E85D-7CE2-7980797222CD}"/>
                    </a:ext>
                  </a:extLst>
                </p14:cNvPr>
                <p14:cNvContentPartPr/>
                <p14:nvPr/>
              </p14:nvContentPartPr>
              <p14:xfrm>
                <a:off x="8306925" y="3771686"/>
                <a:ext cx="129600" cy="116640"/>
              </p14:xfrm>
            </p:contentPart>
          </mc:Choice>
          <mc:Fallback xmlns="">
            <p:pic>
              <p:nvPicPr>
                <p:cNvPr id="56" name="Ink 55">
                  <a:extLst>
                    <a:ext uri="{FF2B5EF4-FFF2-40B4-BE49-F238E27FC236}">
                      <a16:creationId xmlns:a16="http://schemas.microsoft.com/office/drawing/2014/main" id="{BCDE1329-9F49-E85D-7CE2-7980797222CD}"/>
                    </a:ext>
                  </a:extLst>
                </p:cNvPr>
                <p:cNvPicPr/>
                <p:nvPr/>
              </p:nvPicPr>
              <p:blipFill>
                <a:blip r:embed="rId90"/>
                <a:stretch>
                  <a:fillRect/>
                </a:stretch>
              </p:blipFill>
              <p:spPr>
                <a:xfrm>
                  <a:off x="8296485" y="3760886"/>
                  <a:ext cx="150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Ink 56">
                  <a:extLst>
                    <a:ext uri="{FF2B5EF4-FFF2-40B4-BE49-F238E27FC236}">
                      <a16:creationId xmlns:a16="http://schemas.microsoft.com/office/drawing/2014/main" id="{8105E0B1-4BAF-1732-66F8-A26DC5D5E19F}"/>
                    </a:ext>
                  </a:extLst>
                </p14:cNvPr>
                <p14:cNvContentPartPr/>
                <p14:nvPr/>
              </p14:nvContentPartPr>
              <p14:xfrm>
                <a:off x="8863125" y="3716966"/>
                <a:ext cx="600480" cy="164520"/>
              </p14:xfrm>
            </p:contentPart>
          </mc:Choice>
          <mc:Fallback xmlns="">
            <p:pic>
              <p:nvPicPr>
                <p:cNvPr id="57" name="Ink 56">
                  <a:extLst>
                    <a:ext uri="{FF2B5EF4-FFF2-40B4-BE49-F238E27FC236}">
                      <a16:creationId xmlns:a16="http://schemas.microsoft.com/office/drawing/2014/main" id="{8105E0B1-4BAF-1732-66F8-A26DC5D5E19F}"/>
                    </a:ext>
                  </a:extLst>
                </p:cNvPr>
                <p:cNvPicPr/>
                <p:nvPr/>
              </p:nvPicPr>
              <p:blipFill>
                <a:blip r:embed="rId92"/>
                <a:stretch>
                  <a:fillRect/>
                </a:stretch>
              </p:blipFill>
              <p:spPr>
                <a:xfrm>
                  <a:off x="8852325" y="3706526"/>
                  <a:ext cx="6217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Ink 57">
                  <a:extLst>
                    <a:ext uri="{FF2B5EF4-FFF2-40B4-BE49-F238E27FC236}">
                      <a16:creationId xmlns:a16="http://schemas.microsoft.com/office/drawing/2014/main" id="{E6F6880C-D942-DD12-6F9A-B4A554EC8790}"/>
                    </a:ext>
                  </a:extLst>
                </p14:cNvPr>
                <p14:cNvContentPartPr/>
                <p14:nvPr/>
              </p14:nvContentPartPr>
              <p14:xfrm>
                <a:off x="9506085" y="3696446"/>
                <a:ext cx="60840" cy="133920"/>
              </p14:xfrm>
            </p:contentPart>
          </mc:Choice>
          <mc:Fallback xmlns="">
            <p:pic>
              <p:nvPicPr>
                <p:cNvPr id="58" name="Ink 57">
                  <a:extLst>
                    <a:ext uri="{FF2B5EF4-FFF2-40B4-BE49-F238E27FC236}">
                      <a16:creationId xmlns:a16="http://schemas.microsoft.com/office/drawing/2014/main" id="{E6F6880C-D942-DD12-6F9A-B4A554EC8790}"/>
                    </a:ext>
                  </a:extLst>
                </p:cNvPr>
                <p:cNvPicPr/>
                <p:nvPr/>
              </p:nvPicPr>
              <p:blipFill>
                <a:blip r:embed="rId94"/>
                <a:stretch>
                  <a:fillRect/>
                </a:stretch>
              </p:blipFill>
              <p:spPr>
                <a:xfrm>
                  <a:off x="9495645" y="3686006"/>
                  <a:ext cx="820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4F8DFED0-BF1E-7F53-CBCE-4B710A6D000C}"/>
                    </a:ext>
                  </a:extLst>
                </p14:cNvPr>
                <p14:cNvContentPartPr/>
                <p14:nvPr/>
              </p14:nvContentPartPr>
              <p14:xfrm>
                <a:off x="9664845" y="3662246"/>
                <a:ext cx="316080" cy="209160"/>
              </p14:xfrm>
            </p:contentPart>
          </mc:Choice>
          <mc:Fallback xmlns="">
            <p:pic>
              <p:nvPicPr>
                <p:cNvPr id="59" name="Ink 58">
                  <a:extLst>
                    <a:ext uri="{FF2B5EF4-FFF2-40B4-BE49-F238E27FC236}">
                      <a16:creationId xmlns:a16="http://schemas.microsoft.com/office/drawing/2014/main" id="{4F8DFED0-BF1E-7F53-CBCE-4B710A6D000C}"/>
                    </a:ext>
                  </a:extLst>
                </p:cNvPr>
                <p:cNvPicPr/>
                <p:nvPr/>
              </p:nvPicPr>
              <p:blipFill>
                <a:blip r:embed="rId96"/>
                <a:stretch>
                  <a:fillRect/>
                </a:stretch>
              </p:blipFill>
              <p:spPr>
                <a:xfrm>
                  <a:off x="9654405" y="3651806"/>
                  <a:ext cx="337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83BB1546-592F-8EB7-3B23-3F5C464145E2}"/>
                    </a:ext>
                  </a:extLst>
                </p14:cNvPr>
                <p14:cNvContentPartPr/>
                <p14:nvPr/>
              </p14:nvContentPartPr>
              <p14:xfrm>
                <a:off x="10222125" y="3617246"/>
                <a:ext cx="146880" cy="233640"/>
              </p14:xfrm>
            </p:contentPart>
          </mc:Choice>
          <mc:Fallback xmlns="">
            <p:pic>
              <p:nvPicPr>
                <p:cNvPr id="66" name="Ink 65">
                  <a:extLst>
                    <a:ext uri="{FF2B5EF4-FFF2-40B4-BE49-F238E27FC236}">
                      <a16:creationId xmlns:a16="http://schemas.microsoft.com/office/drawing/2014/main" id="{83BB1546-592F-8EB7-3B23-3F5C464145E2}"/>
                    </a:ext>
                  </a:extLst>
                </p:cNvPr>
                <p:cNvPicPr/>
                <p:nvPr/>
              </p:nvPicPr>
              <p:blipFill>
                <a:blip r:embed="rId98"/>
                <a:stretch>
                  <a:fillRect/>
                </a:stretch>
              </p:blipFill>
              <p:spPr>
                <a:xfrm>
                  <a:off x="10211325" y="3606806"/>
                  <a:ext cx="168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Ink 66">
                  <a:extLst>
                    <a:ext uri="{FF2B5EF4-FFF2-40B4-BE49-F238E27FC236}">
                      <a16:creationId xmlns:a16="http://schemas.microsoft.com/office/drawing/2014/main" id="{890F4AF7-5DBE-E9E5-4DDE-93DE601F4CF7}"/>
                    </a:ext>
                  </a:extLst>
                </p14:cNvPr>
                <p14:cNvContentPartPr/>
                <p14:nvPr/>
              </p14:nvContentPartPr>
              <p14:xfrm>
                <a:off x="10394565" y="3716966"/>
                <a:ext cx="302400" cy="171360"/>
              </p14:xfrm>
            </p:contentPart>
          </mc:Choice>
          <mc:Fallback xmlns="">
            <p:pic>
              <p:nvPicPr>
                <p:cNvPr id="67" name="Ink 66">
                  <a:extLst>
                    <a:ext uri="{FF2B5EF4-FFF2-40B4-BE49-F238E27FC236}">
                      <a16:creationId xmlns:a16="http://schemas.microsoft.com/office/drawing/2014/main" id="{890F4AF7-5DBE-E9E5-4DDE-93DE601F4CF7}"/>
                    </a:ext>
                  </a:extLst>
                </p:cNvPr>
                <p:cNvPicPr/>
                <p:nvPr/>
              </p:nvPicPr>
              <p:blipFill>
                <a:blip r:embed="rId100"/>
                <a:stretch>
                  <a:fillRect/>
                </a:stretch>
              </p:blipFill>
              <p:spPr>
                <a:xfrm>
                  <a:off x="10384125" y="3706526"/>
                  <a:ext cx="323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Ink 67">
                  <a:extLst>
                    <a:ext uri="{FF2B5EF4-FFF2-40B4-BE49-F238E27FC236}">
                      <a16:creationId xmlns:a16="http://schemas.microsoft.com/office/drawing/2014/main" id="{EAFDCCBC-BAB5-8B43-67E5-1C39FBB93391}"/>
                    </a:ext>
                  </a:extLst>
                </p14:cNvPr>
                <p14:cNvContentPartPr/>
                <p14:nvPr/>
              </p14:nvContentPartPr>
              <p14:xfrm>
                <a:off x="10696605" y="3682766"/>
                <a:ext cx="285120" cy="198360"/>
              </p14:xfrm>
            </p:contentPart>
          </mc:Choice>
          <mc:Fallback xmlns="">
            <p:pic>
              <p:nvPicPr>
                <p:cNvPr id="68" name="Ink 67">
                  <a:extLst>
                    <a:ext uri="{FF2B5EF4-FFF2-40B4-BE49-F238E27FC236}">
                      <a16:creationId xmlns:a16="http://schemas.microsoft.com/office/drawing/2014/main" id="{EAFDCCBC-BAB5-8B43-67E5-1C39FBB93391}"/>
                    </a:ext>
                  </a:extLst>
                </p:cNvPr>
                <p:cNvPicPr/>
                <p:nvPr/>
              </p:nvPicPr>
              <p:blipFill>
                <a:blip r:embed="rId102"/>
                <a:stretch>
                  <a:fillRect/>
                </a:stretch>
              </p:blipFill>
              <p:spPr>
                <a:xfrm>
                  <a:off x="10685805" y="3672326"/>
                  <a:ext cx="306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Ink 68">
                  <a:extLst>
                    <a:ext uri="{FF2B5EF4-FFF2-40B4-BE49-F238E27FC236}">
                      <a16:creationId xmlns:a16="http://schemas.microsoft.com/office/drawing/2014/main" id="{98E85C17-445F-80A9-35BD-77C00225DC44}"/>
                    </a:ext>
                  </a:extLst>
                </p14:cNvPr>
                <p14:cNvContentPartPr/>
                <p14:nvPr/>
              </p14:nvContentPartPr>
              <p14:xfrm>
                <a:off x="10998645" y="3655406"/>
                <a:ext cx="34920" cy="14400"/>
              </p14:xfrm>
            </p:contentPart>
          </mc:Choice>
          <mc:Fallback xmlns="">
            <p:pic>
              <p:nvPicPr>
                <p:cNvPr id="69" name="Ink 68">
                  <a:extLst>
                    <a:ext uri="{FF2B5EF4-FFF2-40B4-BE49-F238E27FC236}">
                      <a16:creationId xmlns:a16="http://schemas.microsoft.com/office/drawing/2014/main" id="{98E85C17-445F-80A9-35BD-77C00225DC44}"/>
                    </a:ext>
                  </a:extLst>
                </p:cNvPr>
                <p:cNvPicPr/>
                <p:nvPr/>
              </p:nvPicPr>
              <p:blipFill>
                <a:blip r:embed="rId104"/>
                <a:stretch>
                  <a:fillRect/>
                </a:stretch>
              </p:blipFill>
              <p:spPr>
                <a:xfrm>
                  <a:off x="10987845" y="3644606"/>
                  <a:ext cx="56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Ink 69">
                  <a:extLst>
                    <a:ext uri="{FF2B5EF4-FFF2-40B4-BE49-F238E27FC236}">
                      <a16:creationId xmlns:a16="http://schemas.microsoft.com/office/drawing/2014/main" id="{B324A530-3A69-B1A8-3625-E156FA2A2D41}"/>
                    </a:ext>
                  </a:extLst>
                </p14:cNvPr>
                <p14:cNvContentPartPr/>
                <p14:nvPr/>
              </p14:nvContentPartPr>
              <p14:xfrm>
                <a:off x="11058765" y="3703286"/>
                <a:ext cx="353880" cy="158040"/>
              </p14:xfrm>
            </p:contentPart>
          </mc:Choice>
          <mc:Fallback xmlns="">
            <p:pic>
              <p:nvPicPr>
                <p:cNvPr id="70" name="Ink 69">
                  <a:extLst>
                    <a:ext uri="{FF2B5EF4-FFF2-40B4-BE49-F238E27FC236}">
                      <a16:creationId xmlns:a16="http://schemas.microsoft.com/office/drawing/2014/main" id="{B324A530-3A69-B1A8-3625-E156FA2A2D41}"/>
                    </a:ext>
                  </a:extLst>
                </p:cNvPr>
                <p:cNvPicPr/>
                <p:nvPr/>
              </p:nvPicPr>
              <p:blipFill>
                <a:blip r:embed="rId106"/>
                <a:stretch>
                  <a:fillRect/>
                </a:stretch>
              </p:blipFill>
              <p:spPr>
                <a:xfrm>
                  <a:off x="11048325" y="3692846"/>
                  <a:ext cx="375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 name="Ink 72">
                  <a:extLst>
                    <a:ext uri="{FF2B5EF4-FFF2-40B4-BE49-F238E27FC236}">
                      <a16:creationId xmlns:a16="http://schemas.microsoft.com/office/drawing/2014/main" id="{9398C08F-F409-BF57-340D-4ECD61F00F1F}"/>
                    </a:ext>
                  </a:extLst>
                </p14:cNvPr>
                <p14:cNvContentPartPr/>
                <p14:nvPr/>
              </p14:nvContentPartPr>
              <p14:xfrm>
                <a:off x="5857125" y="4394126"/>
                <a:ext cx="17640" cy="164520"/>
              </p14:xfrm>
            </p:contentPart>
          </mc:Choice>
          <mc:Fallback xmlns="">
            <p:pic>
              <p:nvPicPr>
                <p:cNvPr id="73" name="Ink 72">
                  <a:extLst>
                    <a:ext uri="{FF2B5EF4-FFF2-40B4-BE49-F238E27FC236}">
                      <a16:creationId xmlns:a16="http://schemas.microsoft.com/office/drawing/2014/main" id="{9398C08F-F409-BF57-340D-4ECD61F00F1F}"/>
                    </a:ext>
                  </a:extLst>
                </p:cNvPr>
                <p:cNvPicPr/>
                <p:nvPr/>
              </p:nvPicPr>
              <p:blipFill>
                <a:blip r:embed="rId108"/>
                <a:stretch>
                  <a:fillRect/>
                </a:stretch>
              </p:blipFill>
              <p:spPr>
                <a:xfrm>
                  <a:off x="5846685" y="4383686"/>
                  <a:ext cx="38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Ink 73">
                  <a:extLst>
                    <a:ext uri="{FF2B5EF4-FFF2-40B4-BE49-F238E27FC236}">
                      <a16:creationId xmlns:a16="http://schemas.microsoft.com/office/drawing/2014/main" id="{5497C1E6-B918-769C-C7E5-F9A4818F6230}"/>
                    </a:ext>
                  </a:extLst>
                </p14:cNvPr>
                <p14:cNvContentPartPr/>
                <p14:nvPr/>
              </p14:nvContentPartPr>
              <p14:xfrm>
                <a:off x="5857125" y="4373966"/>
                <a:ext cx="138240" cy="27360"/>
              </p14:xfrm>
            </p:contentPart>
          </mc:Choice>
          <mc:Fallback xmlns="">
            <p:pic>
              <p:nvPicPr>
                <p:cNvPr id="74" name="Ink 73">
                  <a:extLst>
                    <a:ext uri="{FF2B5EF4-FFF2-40B4-BE49-F238E27FC236}">
                      <a16:creationId xmlns:a16="http://schemas.microsoft.com/office/drawing/2014/main" id="{5497C1E6-B918-769C-C7E5-F9A4818F6230}"/>
                    </a:ext>
                  </a:extLst>
                </p:cNvPr>
                <p:cNvPicPr/>
                <p:nvPr/>
              </p:nvPicPr>
              <p:blipFill>
                <a:blip r:embed="rId110"/>
                <a:stretch>
                  <a:fillRect/>
                </a:stretch>
              </p:blipFill>
              <p:spPr>
                <a:xfrm>
                  <a:off x="5846685" y="4363166"/>
                  <a:ext cx="159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Ink 74">
                  <a:extLst>
                    <a:ext uri="{FF2B5EF4-FFF2-40B4-BE49-F238E27FC236}">
                      <a16:creationId xmlns:a16="http://schemas.microsoft.com/office/drawing/2014/main" id="{13B58B21-5393-DDC4-8209-E8EBD7D2300B}"/>
                    </a:ext>
                  </a:extLst>
                </p14:cNvPr>
                <p14:cNvContentPartPr/>
                <p14:nvPr/>
              </p14:nvContentPartPr>
              <p14:xfrm>
                <a:off x="5865765" y="4462526"/>
                <a:ext cx="52200" cy="48240"/>
              </p14:xfrm>
            </p:contentPart>
          </mc:Choice>
          <mc:Fallback xmlns="">
            <p:pic>
              <p:nvPicPr>
                <p:cNvPr id="75" name="Ink 74">
                  <a:extLst>
                    <a:ext uri="{FF2B5EF4-FFF2-40B4-BE49-F238E27FC236}">
                      <a16:creationId xmlns:a16="http://schemas.microsoft.com/office/drawing/2014/main" id="{13B58B21-5393-DDC4-8209-E8EBD7D2300B}"/>
                    </a:ext>
                  </a:extLst>
                </p:cNvPr>
                <p:cNvPicPr/>
                <p:nvPr/>
              </p:nvPicPr>
              <p:blipFill>
                <a:blip r:embed="rId112"/>
                <a:stretch>
                  <a:fillRect/>
                </a:stretch>
              </p:blipFill>
              <p:spPr>
                <a:xfrm>
                  <a:off x="5855325" y="4451726"/>
                  <a:ext cx="73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A9B0013C-DE45-7A24-08F7-8E200D448F25}"/>
                    </a:ext>
                  </a:extLst>
                </p14:cNvPr>
                <p14:cNvContentPartPr/>
                <p14:nvPr/>
              </p14:nvContentPartPr>
              <p14:xfrm>
                <a:off x="5960805" y="4476566"/>
                <a:ext cx="207360" cy="75600"/>
              </p14:xfrm>
            </p:contentPart>
          </mc:Choice>
          <mc:Fallback xmlns="">
            <p:pic>
              <p:nvPicPr>
                <p:cNvPr id="76" name="Ink 75">
                  <a:extLst>
                    <a:ext uri="{FF2B5EF4-FFF2-40B4-BE49-F238E27FC236}">
                      <a16:creationId xmlns:a16="http://schemas.microsoft.com/office/drawing/2014/main" id="{A9B0013C-DE45-7A24-08F7-8E200D448F25}"/>
                    </a:ext>
                  </a:extLst>
                </p:cNvPr>
                <p:cNvPicPr/>
                <p:nvPr/>
              </p:nvPicPr>
              <p:blipFill>
                <a:blip r:embed="rId114"/>
                <a:stretch>
                  <a:fillRect/>
                </a:stretch>
              </p:blipFill>
              <p:spPr>
                <a:xfrm>
                  <a:off x="5950005" y="4465766"/>
                  <a:ext cx="228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1B979807-2B35-A65C-CF06-9C5DBF1ABCDA}"/>
                    </a:ext>
                  </a:extLst>
                </p14:cNvPr>
                <p14:cNvContentPartPr/>
                <p14:nvPr/>
              </p14:nvContentPartPr>
              <p14:xfrm>
                <a:off x="6219645" y="4435526"/>
                <a:ext cx="164160" cy="157680"/>
              </p14:xfrm>
            </p:contentPart>
          </mc:Choice>
          <mc:Fallback xmlns="">
            <p:pic>
              <p:nvPicPr>
                <p:cNvPr id="77" name="Ink 76">
                  <a:extLst>
                    <a:ext uri="{FF2B5EF4-FFF2-40B4-BE49-F238E27FC236}">
                      <a16:creationId xmlns:a16="http://schemas.microsoft.com/office/drawing/2014/main" id="{1B979807-2B35-A65C-CF06-9C5DBF1ABCDA}"/>
                    </a:ext>
                  </a:extLst>
                </p:cNvPr>
                <p:cNvPicPr/>
                <p:nvPr/>
              </p:nvPicPr>
              <p:blipFill>
                <a:blip r:embed="rId116"/>
                <a:stretch>
                  <a:fillRect/>
                </a:stretch>
              </p:blipFill>
              <p:spPr>
                <a:xfrm>
                  <a:off x="6208845" y="4424726"/>
                  <a:ext cx="1854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Ink 77">
                  <a:extLst>
                    <a:ext uri="{FF2B5EF4-FFF2-40B4-BE49-F238E27FC236}">
                      <a16:creationId xmlns:a16="http://schemas.microsoft.com/office/drawing/2014/main" id="{BA23BEF4-0677-3BE0-8E44-EFFD2EC35C03}"/>
                    </a:ext>
                  </a:extLst>
                </p14:cNvPr>
                <p14:cNvContentPartPr/>
                <p14:nvPr/>
              </p14:nvContentPartPr>
              <p14:xfrm>
                <a:off x="6460845" y="4325726"/>
                <a:ext cx="9000" cy="191520"/>
              </p14:xfrm>
            </p:contentPart>
          </mc:Choice>
          <mc:Fallback xmlns="">
            <p:pic>
              <p:nvPicPr>
                <p:cNvPr id="78" name="Ink 77">
                  <a:extLst>
                    <a:ext uri="{FF2B5EF4-FFF2-40B4-BE49-F238E27FC236}">
                      <a16:creationId xmlns:a16="http://schemas.microsoft.com/office/drawing/2014/main" id="{BA23BEF4-0677-3BE0-8E44-EFFD2EC35C03}"/>
                    </a:ext>
                  </a:extLst>
                </p:cNvPr>
                <p:cNvPicPr/>
                <p:nvPr/>
              </p:nvPicPr>
              <p:blipFill>
                <a:blip r:embed="rId118"/>
                <a:stretch>
                  <a:fillRect/>
                </a:stretch>
              </p:blipFill>
              <p:spPr>
                <a:xfrm>
                  <a:off x="6450405" y="4315286"/>
                  <a:ext cx="30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Ink 78">
                  <a:extLst>
                    <a:ext uri="{FF2B5EF4-FFF2-40B4-BE49-F238E27FC236}">
                      <a16:creationId xmlns:a16="http://schemas.microsoft.com/office/drawing/2014/main" id="{5DAB979F-263F-183C-101E-855C0AFD3FC9}"/>
                    </a:ext>
                  </a:extLst>
                </p14:cNvPr>
                <p14:cNvContentPartPr/>
                <p14:nvPr/>
              </p14:nvContentPartPr>
              <p14:xfrm>
                <a:off x="6443925" y="4438406"/>
                <a:ext cx="638640" cy="144720"/>
              </p14:xfrm>
            </p:contentPart>
          </mc:Choice>
          <mc:Fallback xmlns="">
            <p:pic>
              <p:nvPicPr>
                <p:cNvPr id="79" name="Ink 78">
                  <a:extLst>
                    <a:ext uri="{FF2B5EF4-FFF2-40B4-BE49-F238E27FC236}">
                      <a16:creationId xmlns:a16="http://schemas.microsoft.com/office/drawing/2014/main" id="{5DAB979F-263F-183C-101E-855C0AFD3FC9}"/>
                    </a:ext>
                  </a:extLst>
                </p:cNvPr>
                <p:cNvPicPr/>
                <p:nvPr/>
              </p:nvPicPr>
              <p:blipFill>
                <a:blip r:embed="rId120"/>
                <a:stretch>
                  <a:fillRect/>
                </a:stretch>
              </p:blipFill>
              <p:spPr>
                <a:xfrm>
                  <a:off x="6433125" y="4427966"/>
                  <a:ext cx="659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Ink 81">
                  <a:extLst>
                    <a:ext uri="{FF2B5EF4-FFF2-40B4-BE49-F238E27FC236}">
                      <a16:creationId xmlns:a16="http://schemas.microsoft.com/office/drawing/2014/main" id="{B45F7E30-2F2A-FF48-C30F-6FE3A8EF139F}"/>
                    </a:ext>
                  </a:extLst>
                </p14:cNvPr>
                <p14:cNvContentPartPr/>
                <p14:nvPr/>
              </p14:nvContentPartPr>
              <p14:xfrm>
                <a:off x="7323765" y="4469726"/>
                <a:ext cx="293760" cy="123480"/>
              </p14:xfrm>
            </p:contentPart>
          </mc:Choice>
          <mc:Fallback xmlns="">
            <p:pic>
              <p:nvPicPr>
                <p:cNvPr id="82" name="Ink 81">
                  <a:extLst>
                    <a:ext uri="{FF2B5EF4-FFF2-40B4-BE49-F238E27FC236}">
                      <a16:creationId xmlns:a16="http://schemas.microsoft.com/office/drawing/2014/main" id="{B45F7E30-2F2A-FF48-C30F-6FE3A8EF139F}"/>
                    </a:ext>
                  </a:extLst>
                </p:cNvPr>
                <p:cNvPicPr/>
                <p:nvPr/>
              </p:nvPicPr>
              <p:blipFill>
                <a:blip r:embed="rId122"/>
                <a:stretch>
                  <a:fillRect/>
                </a:stretch>
              </p:blipFill>
              <p:spPr>
                <a:xfrm>
                  <a:off x="7312965" y="4458926"/>
                  <a:ext cx="315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3" name="Ink 82">
                  <a:extLst>
                    <a:ext uri="{FF2B5EF4-FFF2-40B4-BE49-F238E27FC236}">
                      <a16:creationId xmlns:a16="http://schemas.microsoft.com/office/drawing/2014/main" id="{CF99CDB3-3D19-5768-A5BB-9176A8CEE2B6}"/>
                    </a:ext>
                  </a:extLst>
                </p14:cNvPr>
                <p14:cNvContentPartPr/>
                <p14:nvPr/>
              </p14:nvContentPartPr>
              <p14:xfrm>
                <a:off x="7539405" y="4469726"/>
                <a:ext cx="112680" cy="164160"/>
              </p14:xfrm>
            </p:contentPart>
          </mc:Choice>
          <mc:Fallback xmlns="">
            <p:pic>
              <p:nvPicPr>
                <p:cNvPr id="83" name="Ink 82">
                  <a:extLst>
                    <a:ext uri="{FF2B5EF4-FFF2-40B4-BE49-F238E27FC236}">
                      <a16:creationId xmlns:a16="http://schemas.microsoft.com/office/drawing/2014/main" id="{CF99CDB3-3D19-5768-A5BB-9176A8CEE2B6}"/>
                    </a:ext>
                  </a:extLst>
                </p:cNvPr>
                <p:cNvPicPr/>
                <p:nvPr/>
              </p:nvPicPr>
              <p:blipFill>
                <a:blip r:embed="rId124"/>
                <a:stretch>
                  <a:fillRect/>
                </a:stretch>
              </p:blipFill>
              <p:spPr>
                <a:xfrm>
                  <a:off x="7528605" y="4458926"/>
                  <a:ext cx="133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434F6309-B43A-0EFC-44E6-974F3931FBD9}"/>
                    </a:ext>
                  </a:extLst>
                </p14:cNvPr>
                <p14:cNvContentPartPr/>
                <p14:nvPr/>
              </p14:nvContentPartPr>
              <p14:xfrm>
                <a:off x="7711845" y="4353446"/>
                <a:ext cx="17640" cy="191520"/>
              </p14:xfrm>
            </p:contentPart>
          </mc:Choice>
          <mc:Fallback xmlns="">
            <p:pic>
              <p:nvPicPr>
                <p:cNvPr id="84" name="Ink 83">
                  <a:extLst>
                    <a:ext uri="{FF2B5EF4-FFF2-40B4-BE49-F238E27FC236}">
                      <a16:creationId xmlns:a16="http://schemas.microsoft.com/office/drawing/2014/main" id="{434F6309-B43A-0EFC-44E6-974F3931FBD9}"/>
                    </a:ext>
                  </a:extLst>
                </p:cNvPr>
                <p:cNvPicPr/>
                <p:nvPr/>
              </p:nvPicPr>
              <p:blipFill>
                <a:blip r:embed="rId126"/>
                <a:stretch>
                  <a:fillRect/>
                </a:stretch>
              </p:blipFill>
              <p:spPr>
                <a:xfrm>
                  <a:off x="7701045" y="4342646"/>
                  <a:ext cx="38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5" name="Ink 84">
                  <a:extLst>
                    <a:ext uri="{FF2B5EF4-FFF2-40B4-BE49-F238E27FC236}">
                      <a16:creationId xmlns:a16="http://schemas.microsoft.com/office/drawing/2014/main" id="{78DC133C-17BA-5E1C-2F6C-670C8455118A}"/>
                    </a:ext>
                  </a:extLst>
                </p14:cNvPr>
                <p14:cNvContentPartPr/>
                <p14:nvPr/>
              </p14:nvContentPartPr>
              <p14:xfrm>
                <a:off x="7677285" y="4476566"/>
                <a:ext cx="181440" cy="102600"/>
              </p14:xfrm>
            </p:contentPart>
          </mc:Choice>
          <mc:Fallback xmlns="">
            <p:pic>
              <p:nvPicPr>
                <p:cNvPr id="85" name="Ink 84">
                  <a:extLst>
                    <a:ext uri="{FF2B5EF4-FFF2-40B4-BE49-F238E27FC236}">
                      <a16:creationId xmlns:a16="http://schemas.microsoft.com/office/drawing/2014/main" id="{78DC133C-17BA-5E1C-2F6C-670C8455118A}"/>
                    </a:ext>
                  </a:extLst>
                </p:cNvPr>
                <p:cNvPicPr/>
                <p:nvPr/>
              </p:nvPicPr>
              <p:blipFill>
                <a:blip r:embed="rId128"/>
                <a:stretch>
                  <a:fillRect/>
                </a:stretch>
              </p:blipFill>
              <p:spPr>
                <a:xfrm>
                  <a:off x="7666845" y="4465766"/>
                  <a:ext cx="202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6" name="Ink 85">
                  <a:extLst>
                    <a:ext uri="{FF2B5EF4-FFF2-40B4-BE49-F238E27FC236}">
                      <a16:creationId xmlns:a16="http://schemas.microsoft.com/office/drawing/2014/main" id="{2A497462-8497-AB20-9678-7E3C7DA3DFA0}"/>
                    </a:ext>
                  </a:extLst>
                </p14:cNvPr>
                <p14:cNvContentPartPr/>
                <p14:nvPr/>
              </p14:nvContentPartPr>
              <p14:xfrm>
                <a:off x="7888245" y="4469726"/>
                <a:ext cx="126000" cy="127080"/>
              </p14:xfrm>
            </p:contentPart>
          </mc:Choice>
          <mc:Fallback xmlns="">
            <p:pic>
              <p:nvPicPr>
                <p:cNvPr id="86" name="Ink 85">
                  <a:extLst>
                    <a:ext uri="{FF2B5EF4-FFF2-40B4-BE49-F238E27FC236}">
                      <a16:creationId xmlns:a16="http://schemas.microsoft.com/office/drawing/2014/main" id="{2A497462-8497-AB20-9678-7E3C7DA3DFA0}"/>
                    </a:ext>
                  </a:extLst>
                </p:cNvPr>
                <p:cNvPicPr/>
                <p:nvPr/>
              </p:nvPicPr>
              <p:blipFill>
                <a:blip r:embed="rId130"/>
                <a:stretch>
                  <a:fillRect/>
                </a:stretch>
              </p:blipFill>
              <p:spPr>
                <a:xfrm>
                  <a:off x="7877445" y="4458926"/>
                  <a:ext cx="147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7" name="Ink 86">
                  <a:extLst>
                    <a:ext uri="{FF2B5EF4-FFF2-40B4-BE49-F238E27FC236}">
                      <a16:creationId xmlns:a16="http://schemas.microsoft.com/office/drawing/2014/main" id="{AEE23192-3821-93C6-8C0D-5627D574D8E4}"/>
                    </a:ext>
                  </a:extLst>
                </p14:cNvPr>
                <p14:cNvContentPartPr/>
                <p14:nvPr/>
              </p14:nvContentPartPr>
              <p14:xfrm>
                <a:off x="8060685" y="4483046"/>
                <a:ext cx="91440" cy="150840"/>
              </p14:xfrm>
            </p:contentPart>
          </mc:Choice>
          <mc:Fallback xmlns="">
            <p:pic>
              <p:nvPicPr>
                <p:cNvPr id="87" name="Ink 86">
                  <a:extLst>
                    <a:ext uri="{FF2B5EF4-FFF2-40B4-BE49-F238E27FC236}">
                      <a16:creationId xmlns:a16="http://schemas.microsoft.com/office/drawing/2014/main" id="{AEE23192-3821-93C6-8C0D-5627D574D8E4}"/>
                    </a:ext>
                  </a:extLst>
                </p:cNvPr>
                <p:cNvPicPr/>
                <p:nvPr/>
              </p:nvPicPr>
              <p:blipFill>
                <a:blip r:embed="rId132"/>
                <a:stretch>
                  <a:fillRect/>
                </a:stretch>
              </p:blipFill>
              <p:spPr>
                <a:xfrm>
                  <a:off x="8050245" y="4472246"/>
                  <a:ext cx="112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8" name="Ink 87">
                  <a:extLst>
                    <a:ext uri="{FF2B5EF4-FFF2-40B4-BE49-F238E27FC236}">
                      <a16:creationId xmlns:a16="http://schemas.microsoft.com/office/drawing/2014/main" id="{533D23E2-CC2A-51F8-7D49-48D20A56276D}"/>
                    </a:ext>
                  </a:extLst>
                </p14:cNvPr>
                <p14:cNvContentPartPr/>
                <p14:nvPr/>
              </p14:nvContentPartPr>
              <p14:xfrm>
                <a:off x="8238165" y="4360286"/>
                <a:ext cx="9000" cy="198360"/>
              </p14:xfrm>
            </p:contentPart>
          </mc:Choice>
          <mc:Fallback xmlns="">
            <p:pic>
              <p:nvPicPr>
                <p:cNvPr id="88" name="Ink 87">
                  <a:extLst>
                    <a:ext uri="{FF2B5EF4-FFF2-40B4-BE49-F238E27FC236}">
                      <a16:creationId xmlns:a16="http://schemas.microsoft.com/office/drawing/2014/main" id="{533D23E2-CC2A-51F8-7D49-48D20A56276D}"/>
                    </a:ext>
                  </a:extLst>
                </p:cNvPr>
                <p:cNvPicPr/>
                <p:nvPr/>
              </p:nvPicPr>
              <p:blipFill>
                <a:blip r:embed="rId134"/>
                <a:stretch>
                  <a:fillRect/>
                </a:stretch>
              </p:blipFill>
              <p:spPr>
                <a:xfrm>
                  <a:off x="8227365" y="4349486"/>
                  <a:ext cx="302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9" name="Ink 88">
                  <a:extLst>
                    <a:ext uri="{FF2B5EF4-FFF2-40B4-BE49-F238E27FC236}">
                      <a16:creationId xmlns:a16="http://schemas.microsoft.com/office/drawing/2014/main" id="{E9FBC6A3-286C-BB3F-2021-D9338DD9494C}"/>
                    </a:ext>
                  </a:extLst>
                </p14:cNvPr>
                <p14:cNvContentPartPr/>
                <p14:nvPr/>
              </p14:nvContentPartPr>
              <p14:xfrm>
                <a:off x="8194965" y="4517246"/>
                <a:ext cx="146880" cy="55440"/>
              </p14:xfrm>
            </p:contentPart>
          </mc:Choice>
          <mc:Fallback xmlns="">
            <p:pic>
              <p:nvPicPr>
                <p:cNvPr id="89" name="Ink 88">
                  <a:extLst>
                    <a:ext uri="{FF2B5EF4-FFF2-40B4-BE49-F238E27FC236}">
                      <a16:creationId xmlns:a16="http://schemas.microsoft.com/office/drawing/2014/main" id="{E9FBC6A3-286C-BB3F-2021-D9338DD9494C}"/>
                    </a:ext>
                  </a:extLst>
                </p:cNvPr>
                <p:cNvPicPr/>
                <p:nvPr/>
              </p:nvPicPr>
              <p:blipFill>
                <a:blip r:embed="rId136"/>
                <a:stretch>
                  <a:fillRect/>
                </a:stretch>
              </p:blipFill>
              <p:spPr>
                <a:xfrm>
                  <a:off x="8184165" y="4506446"/>
                  <a:ext cx="168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0" name="Ink 89">
                  <a:extLst>
                    <a:ext uri="{FF2B5EF4-FFF2-40B4-BE49-F238E27FC236}">
                      <a16:creationId xmlns:a16="http://schemas.microsoft.com/office/drawing/2014/main" id="{224BEC68-87B3-AC0B-C91D-6CEA281BB64C}"/>
                    </a:ext>
                  </a:extLst>
                </p14:cNvPr>
                <p14:cNvContentPartPr/>
                <p14:nvPr/>
              </p14:nvContentPartPr>
              <p14:xfrm>
                <a:off x="8384685" y="4373966"/>
                <a:ext cx="9000" cy="48240"/>
              </p14:xfrm>
            </p:contentPart>
          </mc:Choice>
          <mc:Fallback xmlns="">
            <p:pic>
              <p:nvPicPr>
                <p:cNvPr id="90" name="Ink 89">
                  <a:extLst>
                    <a:ext uri="{FF2B5EF4-FFF2-40B4-BE49-F238E27FC236}">
                      <a16:creationId xmlns:a16="http://schemas.microsoft.com/office/drawing/2014/main" id="{224BEC68-87B3-AC0B-C91D-6CEA281BB64C}"/>
                    </a:ext>
                  </a:extLst>
                </p:cNvPr>
                <p:cNvPicPr/>
                <p:nvPr/>
              </p:nvPicPr>
              <p:blipFill>
                <a:blip r:embed="rId138"/>
                <a:stretch>
                  <a:fillRect/>
                </a:stretch>
              </p:blipFill>
              <p:spPr>
                <a:xfrm>
                  <a:off x="8374245" y="4363166"/>
                  <a:ext cx="30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Ink 90">
                  <a:extLst>
                    <a:ext uri="{FF2B5EF4-FFF2-40B4-BE49-F238E27FC236}">
                      <a16:creationId xmlns:a16="http://schemas.microsoft.com/office/drawing/2014/main" id="{E3949536-B80E-8EF7-A7F9-6B22F1F92DAD}"/>
                    </a:ext>
                  </a:extLst>
                </p14:cNvPr>
                <p14:cNvContentPartPr/>
                <p14:nvPr/>
              </p14:nvContentPartPr>
              <p14:xfrm>
                <a:off x="8436525" y="4462526"/>
                <a:ext cx="457560" cy="137160"/>
              </p14:xfrm>
            </p:contentPart>
          </mc:Choice>
          <mc:Fallback xmlns="">
            <p:pic>
              <p:nvPicPr>
                <p:cNvPr id="91" name="Ink 90">
                  <a:extLst>
                    <a:ext uri="{FF2B5EF4-FFF2-40B4-BE49-F238E27FC236}">
                      <a16:creationId xmlns:a16="http://schemas.microsoft.com/office/drawing/2014/main" id="{E3949536-B80E-8EF7-A7F9-6B22F1F92DAD}"/>
                    </a:ext>
                  </a:extLst>
                </p:cNvPr>
                <p:cNvPicPr/>
                <p:nvPr/>
              </p:nvPicPr>
              <p:blipFill>
                <a:blip r:embed="rId140"/>
                <a:stretch>
                  <a:fillRect/>
                </a:stretch>
              </p:blipFill>
              <p:spPr>
                <a:xfrm>
                  <a:off x="8425725" y="4451726"/>
                  <a:ext cx="478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Ink 93">
                  <a:extLst>
                    <a:ext uri="{FF2B5EF4-FFF2-40B4-BE49-F238E27FC236}">
                      <a16:creationId xmlns:a16="http://schemas.microsoft.com/office/drawing/2014/main" id="{EB2321B5-778C-789A-F0FC-DE356FABE47B}"/>
                    </a:ext>
                  </a:extLst>
                </p14:cNvPr>
                <p14:cNvContentPartPr/>
                <p14:nvPr/>
              </p14:nvContentPartPr>
              <p14:xfrm>
                <a:off x="9005685" y="4188926"/>
                <a:ext cx="198720" cy="407880"/>
              </p14:xfrm>
            </p:contentPart>
          </mc:Choice>
          <mc:Fallback xmlns="">
            <p:pic>
              <p:nvPicPr>
                <p:cNvPr id="94" name="Ink 93">
                  <a:extLst>
                    <a:ext uri="{FF2B5EF4-FFF2-40B4-BE49-F238E27FC236}">
                      <a16:creationId xmlns:a16="http://schemas.microsoft.com/office/drawing/2014/main" id="{EB2321B5-778C-789A-F0FC-DE356FABE47B}"/>
                    </a:ext>
                  </a:extLst>
                </p:cNvPr>
                <p:cNvPicPr/>
                <p:nvPr/>
              </p:nvPicPr>
              <p:blipFill>
                <a:blip r:embed="rId142"/>
                <a:stretch>
                  <a:fillRect/>
                </a:stretch>
              </p:blipFill>
              <p:spPr>
                <a:xfrm>
                  <a:off x="8995245" y="4178486"/>
                  <a:ext cx="2199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5" name="Ink 94">
                  <a:extLst>
                    <a:ext uri="{FF2B5EF4-FFF2-40B4-BE49-F238E27FC236}">
                      <a16:creationId xmlns:a16="http://schemas.microsoft.com/office/drawing/2014/main" id="{5CC6E0F9-CDF6-608B-BBDD-B677CF3F3031}"/>
                    </a:ext>
                  </a:extLst>
                </p14:cNvPr>
                <p14:cNvContentPartPr/>
                <p14:nvPr/>
              </p14:nvContentPartPr>
              <p14:xfrm>
                <a:off x="9307725" y="4400966"/>
                <a:ext cx="181440" cy="103320"/>
              </p14:xfrm>
            </p:contentPart>
          </mc:Choice>
          <mc:Fallback xmlns="">
            <p:pic>
              <p:nvPicPr>
                <p:cNvPr id="95" name="Ink 94">
                  <a:extLst>
                    <a:ext uri="{FF2B5EF4-FFF2-40B4-BE49-F238E27FC236}">
                      <a16:creationId xmlns:a16="http://schemas.microsoft.com/office/drawing/2014/main" id="{5CC6E0F9-CDF6-608B-BBDD-B677CF3F3031}"/>
                    </a:ext>
                  </a:extLst>
                </p:cNvPr>
                <p:cNvPicPr/>
                <p:nvPr/>
              </p:nvPicPr>
              <p:blipFill>
                <a:blip r:embed="rId144"/>
                <a:stretch>
                  <a:fillRect/>
                </a:stretch>
              </p:blipFill>
              <p:spPr>
                <a:xfrm>
                  <a:off x="9296925" y="4390166"/>
                  <a:ext cx="202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6" name="Ink 95">
                  <a:extLst>
                    <a:ext uri="{FF2B5EF4-FFF2-40B4-BE49-F238E27FC236}">
                      <a16:creationId xmlns:a16="http://schemas.microsoft.com/office/drawing/2014/main" id="{9EE13C4C-34CD-C25E-F46A-1D794A78532B}"/>
                    </a:ext>
                  </a:extLst>
                </p14:cNvPr>
                <p14:cNvContentPartPr/>
                <p14:nvPr/>
              </p14:nvContentPartPr>
              <p14:xfrm>
                <a:off x="9557925" y="4195766"/>
                <a:ext cx="43560" cy="308160"/>
              </p14:xfrm>
            </p:contentPart>
          </mc:Choice>
          <mc:Fallback xmlns="">
            <p:pic>
              <p:nvPicPr>
                <p:cNvPr id="96" name="Ink 95">
                  <a:extLst>
                    <a:ext uri="{FF2B5EF4-FFF2-40B4-BE49-F238E27FC236}">
                      <a16:creationId xmlns:a16="http://schemas.microsoft.com/office/drawing/2014/main" id="{9EE13C4C-34CD-C25E-F46A-1D794A78532B}"/>
                    </a:ext>
                  </a:extLst>
                </p:cNvPr>
                <p:cNvPicPr/>
                <p:nvPr/>
              </p:nvPicPr>
              <p:blipFill>
                <a:blip r:embed="rId146"/>
                <a:stretch>
                  <a:fillRect/>
                </a:stretch>
              </p:blipFill>
              <p:spPr>
                <a:xfrm>
                  <a:off x="9547125" y="4185326"/>
                  <a:ext cx="64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7" name="Ink 96">
                  <a:extLst>
                    <a:ext uri="{FF2B5EF4-FFF2-40B4-BE49-F238E27FC236}">
                      <a16:creationId xmlns:a16="http://schemas.microsoft.com/office/drawing/2014/main" id="{C4C1F9CD-7676-B7EC-4C0E-C8F2559400E9}"/>
                    </a:ext>
                  </a:extLst>
                </p14:cNvPr>
                <p14:cNvContentPartPr/>
                <p14:nvPr/>
              </p14:nvContentPartPr>
              <p14:xfrm>
                <a:off x="9635685" y="4366766"/>
                <a:ext cx="267840" cy="240120"/>
              </p14:xfrm>
            </p:contentPart>
          </mc:Choice>
          <mc:Fallback xmlns="">
            <p:pic>
              <p:nvPicPr>
                <p:cNvPr id="97" name="Ink 96">
                  <a:extLst>
                    <a:ext uri="{FF2B5EF4-FFF2-40B4-BE49-F238E27FC236}">
                      <a16:creationId xmlns:a16="http://schemas.microsoft.com/office/drawing/2014/main" id="{C4C1F9CD-7676-B7EC-4C0E-C8F2559400E9}"/>
                    </a:ext>
                  </a:extLst>
                </p:cNvPr>
                <p:cNvPicPr/>
                <p:nvPr/>
              </p:nvPicPr>
              <p:blipFill>
                <a:blip r:embed="rId148"/>
                <a:stretch>
                  <a:fillRect/>
                </a:stretch>
              </p:blipFill>
              <p:spPr>
                <a:xfrm>
                  <a:off x="9624885" y="4355966"/>
                  <a:ext cx="289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8" name="Ink 97">
                  <a:extLst>
                    <a:ext uri="{FF2B5EF4-FFF2-40B4-BE49-F238E27FC236}">
                      <a16:creationId xmlns:a16="http://schemas.microsoft.com/office/drawing/2014/main" id="{70175C39-C016-7DD5-3D7A-06D1A225B223}"/>
                    </a:ext>
                  </a:extLst>
                </p14:cNvPr>
                <p14:cNvContentPartPr/>
                <p14:nvPr/>
              </p14:nvContentPartPr>
              <p14:xfrm>
                <a:off x="9989205" y="4366766"/>
                <a:ext cx="241920" cy="144360"/>
              </p14:xfrm>
            </p:contentPart>
          </mc:Choice>
          <mc:Fallback xmlns="">
            <p:pic>
              <p:nvPicPr>
                <p:cNvPr id="98" name="Ink 97">
                  <a:extLst>
                    <a:ext uri="{FF2B5EF4-FFF2-40B4-BE49-F238E27FC236}">
                      <a16:creationId xmlns:a16="http://schemas.microsoft.com/office/drawing/2014/main" id="{70175C39-C016-7DD5-3D7A-06D1A225B223}"/>
                    </a:ext>
                  </a:extLst>
                </p:cNvPr>
                <p:cNvPicPr/>
                <p:nvPr/>
              </p:nvPicPr>
              <p:blipFill>
                <a:blip r:embed="rId150"/>
                <a:stretch>
                  <a:fillRect/>
                </a:stretch>
              </p:blipFill>
              <p:spPr>
                <a:xfrm>
                  <a:off x="9978765" y="4355966"/>
                  <a:ext cx="263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9" name="Ink 98">
                  <a:extLst>
                    <a:ext uri="{FF2B5EF4-FFF2-40B4-BE49-F238E27FC236}">
                      <a16:creationId xmlns:a16="http://schemas.microsoft.com/office/drawing/2014/main" id="{DDB9889C-03B3-B8FF-BD57-43A3271607BC}"/>
                    </a:ext>
                  </a:extLst>
                </p14:cNvPr>
                <p14:cNvContentPartPr/>
                <p14:nvPr/>
              </p14:nvContentPartPr>
              <p14:xfrm>
                <a:off x="10282605" y="4237166"/>
                <a:ext cx="69480" cy="315000"/>
              </p14:xfrm>
            </p:contentPart>
          </mc:Choice>
          <mc:Fallback xmlns="">
            <p:pic>
              <p:nvPicPr>
                <p:cNvPr id="99" name="Ink 98">
                  <a:extLst>
                    <a:ext uri="{FF2B5EF4-FFF2-40B4-BE49-F238E27FC236}">
                      <a16:creationId xmlns:a16="http://schemas.microsoft.com/office/drawing/2014/main" id="{DDB9889C-03B3-B8FF-BD57-43A3271607BC}"/>
                    </a:ext>
                  </a:extLst>
                </p:cNvPr>
                <p:cNvPicPr/>
                <p:nvPr/>
              </p:nvPicPr>
              <p:blipFill>
                <a:blip r:embed="rId152"/>
                <a:stretch>
                  <a:fillRect/>
                </a:stretch>
              </p:blipFill>
              <p:spPr>
                <a:xfrm>
                  <a:off x="10271805" y="4226366"/>
                  <a:ext cx="907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Ink 99">
                  <a:extLst>
                    <a:ext uri="{FF2B5EF4-FFF2-40B4-BE49-F238E27FC236}">
                      <a16:creationId xmlns:a16="http://schemas.microsoft.com/office/drawing/2014/main" id="{1A8BA239-C621-AE35-5716-50E92B2FBAFB}"/>
                    </a:ext>
                  </a:extLst>
                </p14:cNvPr>
                <p14:cNvContentPartPr/>
                <p14:nvPr/>
              </p14:nvContentPartPr>
              <p14:xfrm>
                <a:off x="10273965" y="4407806"/>
                <a:ext cx="78120" cy="20880"/>
              </p14:xfrm>
            </p:contentPart>
          </mc:Choice>
          <mc:Fallback xmlns="">
            <p:pic>
              <p:nvPicPr>
                <p:cNvPr id="100" name="Ink 99">
                  <a:extLst>
                    <a:ext uri="{FF2B5EF4-FFF2-40B4-BE49-F238E27FC236}">
                      <a16:creationId xmlns:a16="http://schemas.microsoft.com/office/drawing/2014/main" id="{1A8BA239-C621-AE35-5716-50E92B2FBAFB}"/>
                    </a:ext>
                  </a:extLst>
                </p:cNvPr>
                <p:cNvPicPr/>
                <p:nvPr/>
              </p:nvPicPr>
              <p:blipFill>
                <a:blip r:embed="rId154"/>
                <a:stretch>
                  <a:fillRect/>
                </a:stretch>
              </p:blipFill>
              <p:spPr>
                <a:xfrm>
                  <a:off x="10263165" y="4397366"/>
                  <a:ext cx="99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1" name="Ink 100">
                  <a:extLst>
                    <a:ext uri="{FF2B5EF4-FFF2-40B4-BE49-F238E27FC236}">
                      <a16:creationId xmlns:a16="http://schemas.microsoft.com/office/drawing/2014/main" id="{60A4564E-F0A9-BE83-2F3A-61DC376C5352}"/>
                    </a:ext>
                  </a:extLst>
                </p14:cNvPr>
                <p14:cNvContentPartPr/>
                <p14:nvPr/>
              </p14:nvContentPartPr>
              <p14:xfrm>
                <a:off x="10403205" y="4298366"/>
                <a:ext cx="233280" cy="233640"/>
              </p14:xfrm>
            </p:contentPart>
          </mc:Choice>
          <mc:Fallback xmlns="">
            <p:pic>
              <p:nvPicPr>
                <p:cNvPr id="101" name="Ink 100">
                  <a:extLst>
                    <a:ext uri="{FF2B5EF4-FFF2-40B4-BE49-F238E27FC236}">
                      <a16:creationId xmlns:a16="http://schemas.microsoft.com/office/drawing/2014/main" id="{60A4564E-F0A9-BE83-2F3A-61DC376C5352}"/>
                    </a:ext>
                  </a:extLst>
                </p:cNvPr>
                <p:cNvPicPr/>
                <p:nvPr/>
              </p:nvPicPr>
              <p:blipFill>
                <a:blip r:embed="rId156"/>
                <a:stretch>
                  <a:fillRect/>
                </a:stretch>
              </p:blipFill>
              <p:spPr>
                <a:xfrm>
                  <a:off x="10392765" y="4287926"/>
                  <a:ext cx="2545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2" name="Ink 101">
                  <a:extLst>
                    <a:ext uri="{FF2B5EF4-FFF2-40B4-BE49-F238E27FC236}">
                      <a16:creationId xmlns:a16="http://schemas.microsoft.com/office/drawing/2014/main" id="{D03AA6BB-09C1-38CA-15F4-1B2F73F62CF1}"/>
                    </a:ext>
                  </a:extLst>
                </p14:cNvPr>
                <p14:cNvContentPartPr/>
                <p14:nvPr/>
              </p14:nvContentPartPr>
              <p14:xfrm>
                <a:off x="10679325" y="4373966"/>
                <a:ext cx="362520" cy="116640"/>
              </p14:xfrm>
            </p:contentPart>
          </mc:Choice>
          <mc:Fallback xmlns="">
            <p:pic>
              <p:nvPicPr>
                <p:cNvPr id="102" name="Ink 101">
                  <a:extLst>
                    <a:ext uri="{FF2B5EF4-FFF2-40B4-BE49-F238E27FC236}">
                      <a16:creationId xmlns:a16="http://schemas.microsoft.com/office/drawing/2014/main" id="{D03AA6BB-09C1-38CA-15F4-1B2F73F62CF1}"/>
                    </a:ext>
                  </a:extLst>
                </p:cNvPr>
                <p:cNvPicPr/>
                <p:nvPr/>
              </p:nvPicPr>
              <p:blipFill>
                <a:blip r:embed="rId158"/>
                <a:stretch>
                  <a:fillRect/>
                </a:stretch>
              </p:blipFill>
              <p:spPr>
                <a:xfrm>
                  <a:off x="10668525" y="4363166"/>
                  <a:ext cx="383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5" name="Ink 104">
                  <a:extLst>
                    <a:ext uri="{FF2B5EF4-FFF2-40B4-BE49-F238E27FC236}">
                      <a16:creationId xmlns:a16="http://schemas.microsoft.com/office/drawing/2014/main" id="{37FEFE03-C828-104E-FBA2-28983EF654B5}"/>
                    </a:ext>
                  </a:extLst>
                </p14:cNvPr>
                <p14:cNvContentPartPr/>
                <p14:nvPr/>
              </p14:nvContentPartPr>
              <p14:xfrm>
                <a:off x="5926245" y="4886606"/>
                <a:ext cx="293760" cy="225720"/>
              </p14:xfrm>
            </p:contentPart>
          </mc:Choice>
          <mc:Fallback xmlns="">
            <p:pic>
              <p:nvPicPr>
                <p:cNvPr id="105" name="Ink 104">
                  <a:extLst>
                    <a:ext uri="{FF2B5EF4-FFF2-40B4-BE49-F238E27FC236}">
                      <a16:creationId xmlns:a16="http://schemas.microsoft.com/office/drawing/2014/main" id="{37FEFE03-C828-104E-FBA2-28983EF654B5}"/>
                    </a:ext>
                  </a:extLst>
                </p:cNvPr>
                <p:cNvPicPr/>
                <p:nvPr/>
              </p:nvPicPr>
              <p:blipFill>
                <a:blip r:embed="rId160"/>
                <a:stretch>
                  <a:fillRect/>
                </a:stretch>
              </p:blipFill>
              <p:spPr>
                <a:xfrm>
                  <a:off x="5915445" y="4876166"/>
                  <a:ext cx="3150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Ink 105">
                  <a:extLst>
                    <a:ext uri="{FF2B5EF4-FFF2-40B4-BE49-F238E27FC236}">
                      <a16:creationId xmlns:a16="http://schemas.microsoft.com/office/drawing/2014/main" id="{920EA7FA-DB36-0B75-E9A6-8F704966C73E}"/>
                    </a:ext>
                  </a:extLst>
                </p14:cNvPr>
                <p14:cNvContentPartPr/>
                <p14:nvPr/>
              </p14:nvContentPartPr>
              <p14:xfrm>
                <a:off x="6219645" y="4839086"/>
                <a:ext cx="43560" cy="232920"/>
              </p14:xfrm>
            </p:contentPart>
          </mc:Choice>
          <mc:Fallback xmlns="">
            <p:pic>
              <p:nvPicPr>
                <p:cNvPr id="106" name="Ink 105">
                  <a:extLst>
                    <a:ext uri="{FF2B5EF4-FFF2-40B4-BE49-F238E27FC236}">
                      <a16:creationId xmlns:a16="http://schemas.microsoft.com/office/drawing/2014/main" id="{920EA7FA-DB36-0B75-E9A6-8F704966C73E}"/>
                    </a:ext>
                  </a:extLst>
                </p:cNvPr>
                <p:cNvPicPr/>
                <p:nvPr/>
              </p:nvPicPr>
              <p:blipFill>
                <a:blip r:embed="rId162"/>
                <a:stretch>
                  <a:fillRect/>
                </a:stretch>
              </p:blipFill>
              <p:spPr>
                <a:xfrm>
                  <a:off x="6205245" y="4824686"/>
                  <a:ext cx="72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7" name="Ink 106">
                  <a:extLst>
                    <a:ext uri="{FF2B5EF4-FFF2-40B4-BE49-F238E27FC236}">
                      <a16:creationId xmlns:a16="http://schemas.microsoft.com/office/drawing/2014/main" id="{20981671-F18C-6F08-7BDF-6CE03187ADE2}"/>
                    </a:ext>
                  </a:extLst>
                </p14:cNvPr>
                <p14:cNvContentPartPr/>
                <p14:nvPr/>
              </p14:nvContentPartPr>
              <p14:xfrm>
                <a:off x="6305685" y="4969046"/>
                <a:ext cx="120960" cy="137160"/>
              </p14:xfrm>
            </p:contentPart>
          </mc:Choice>
          <mc:Fallback xmlns="">
            <p:pic>
              <p:nvPicPr>
                <p:cNvPr id="107" name="Ink 106">
                  <a:extLst>
                    <a:ext uri="{FF2B5EF4-FFF2-40B4-BE49-F238E27FC236}">
                      <a16:creationId xmlns:a16="http://schemas.microsoft.com/office/drawing/2014/main" id="{20981671-F18C-6F08-7BDF-6CE03187ADE2}"/>
                    </a:ext>
                  </a:extLst>
                </p:cNvPr>
                <p:cNvPicPr/>
                <p:nvPr/>
              </p:nvPicPr>
              <p:blipFill>
                <a:blip r:embed="rId164"/>
                <a:stretch>
                  <a:fillRect/>
                </a:stretch>
              </p:blipFill>
              <p:spPr>
                <a:xfrm>
                  <a:off x="6295245" y="4958246"/>
                  <a:ext cx="142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8" name="Ink 107">
                  <a:extLst>
                    <a:ext uri="{FF2B5EF4-FFF2-40B4-BE49-F238E27FC236}">
                      <a16:creationId xmlns:a16="http://schemas.microsoft.com/office/drawing/2014/main" id="{7CA961A5-240F-EE63-B1C9-297E05C4345D}"/>
                    </a:ext>
                  </a:extLst>
                </p14:cNvPr>
                <p14:cNvContentPartPr/>
                <p14:nvPr/>
              </p14:nvContentPartPr>
              <p14:xfrm>
                <a:off x="6512685" y="4948526"/>
                <a:ext cx="52200" cy="171360"/>
              </p14:xfrm>
            </p:contentPart>
          </mc:Choice>
          <mc:Fallback xmlns="">
            <p:pic>
              <p:nvPicPr>
                <p:cNvPr id="108" name="Ink 107">
                  <a:extLst>
                    <a:ext uri="{FF2B5EF4-FFF2-40B4-BE49-F238E27FC236}">
                      <a16:creationId xmlns:a16="http://schemas.microsoft.com/office/drawing/2014/main" id="{7CA961A5-240F-EE63-B1C9-297E05C4345D}"/>
                    </a:ext>
                  </a:extLst>
                </p:cNvPr>
                <p:cNvPicPr/>
                <p:nvPr/>
              </p:nvPicPr>
              <p:blipFill>
                <a:blip r:embed="rId166"/>
                <a:stretch>
                  <a:fillRect/>
                </a:stretch>
              </p:blipFill>
              <p:spPr>
                <a:xfrm>
                  <a:off x="6502245" y="4937726"/>
                  <a:ext cx="73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9" name="Ink 108">
                  <a:extLst>
                    <a:ext uri="{FF2B5EF4-FFF2-40B4-BE49-F238E27FC236}">
                      <a16:creationId xmlns:a16="http://schemas.microsoft.com/office/drawing/2014/main" id="{C209D0C6-A3E8-EAFE-40BC-FFBA3618A8B4}"/>
                    </a:ext>
                  </a:extLst>
                </p14:cNvPr>
                <p14:cNvContentPartPr/>
                <p14:nvPr/>
              </p14:nvContentPartPr>
              <p14:xfrm>
                <a:off x="6642285" y="4852766"/>
                <a:ext cx="69480" cy="253440"/>
              </p14:xfrm>
            </p:contentPart>
          </mc:Choice>
          <mc:Fallback xmlns="">
            <p:pic>
              <p:nvPicPr>
                <p:cNvPr id="109" name="Ink 108">
                  <a:extLst>
                    <a:ext uri="{FF2B5EF4-FFF2-40B4-BE49-F238E27FC236}">
                      <a16:creationId xmlns:a16="http://schemas.microsoft.com/office/drawing/2014/main" id="{C209D0C6-A3E8-EAFE-40BC-FFBA3618A8B4}"/>
                    </a:ext>
                  </a:extLst>
                </p:cNvPr>
                <p:cNvPicPr/>
                <p:nvPr/>
              </p:nvPicPr>
              <p:blipFill>
                <a:blip r:embed="rId168"/>
                <a:stretch>
                  <a:fillRect/>
                </a:stretch>
              </p:blipFill>
              <p:spPr>
                <a:xfrm>
                  <a:off x="6631485" y="4841966"/>
                  <a:ext cx="90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Ink 109">
                  <a:extLst>
                    <a:ext uri="{FF2B5EF4-FFF2-40B4-BE49-F238E27FC236}">
                      <a16:creationId xmlns:a16="http://schemas.microsoft.com/office/drawing/2014/main" id="{33C5CD16-15EF-6C77-59B8-36453AC16A57}"/>
                    </a:ext>
                  </a:extLst>
                </p14:cNvPr>
                <p14:cNvContentPartPr/>
                <p14:nvPr/>
              </p14:nvContentPartPr>
              <p14:xfrm>
                <a:off x="6668205" y="4961846"/>
                <a:ext cx="129600" cy="103320"/>
              </p14:xfrm>
            </p:contentPart>
          </mc:Choice>
          <mc:Fallback xmlns="">
            <p:pic>
              <p:nvPicPr>
                <p:cNvPr id="110" name="Ink 109">
                  <a:extLst>
                    <a:ext uri="{FF2B5EF4-FFF2-40B4-BE49-F238E27FC236}">
                      <a16:creationId xmlns:a16="http://schemas.microsoft.com/office/drawing/2014/main" id="{33C5CD16-15EF-6C77-59B8-36453AC16A57}"/>
                    </a:ext>
                  </a:extLst>
                </p:cNvPr>
                <p:cNvPicPr/>
                <p:nvPr/>
              </p:nvPicPr>
              <p:blipFill>
                <a:blip r:embed="rId170"/>
                <a:stretch>
                  <a:fillRect/>
                </a:stretch>
              </p:blipFill>
              <p:spPr>
                <a:xfrm>
                  <a:off x="6657405" y="4951046"/>
                  <a:ext cx="150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Ink 110">
                  <a:extLst>
                    <a:ext uri="{FF2B5EF4-FFF2-40B4-BE49-F238E27FC236}">
                      <a16:creationId xmlns:a16="http://schemas.microsoft.com/office/drawing/2014/main" id="{2E44496B-7E43-161F-E3F2-97D25C5D897B}"/>
                    </a:ext>
                  </a:extLst>
                </p14:cNvPr>
                <p14:cNvContentPartPr/>
                <p14:nvPr/>
              </p14:nvContentPartPr>
              <p14:xfrm>
                <a:off x="6806085" y="4876166"/>
                <a:ext cx="26280" cy="51840"/>
              </p14:xfrm>
            </p:contentPart>
          </mc:Choice>
          <mc:Fallback xmlns="">
            <p:pic>
              <p:nvPicPr>
                <p:cNvPr id="111" name="Ink 110">
                  <a:extLst>
                    <a:ext uri="{FF2B5EF4-FFF2-40B4-BE49-F238E27FC236}">
                      <a16:creationId xmlns:a16="http://schemas.microsoft.com/office/drawing/2014/main" id="{2E44496B-7E43-161F-E3F2-97D25C5D897B}"/>
                    </a:ext>
                  </a:extLst>
                </p:cNvPr>
                <p:cNvPicPr/>
                <p:nvPr/>
              </p:nvPicPr>
              <p:blipFill>
                <a:blip r:embed="rId172"/>
                <a:stretch>
                  <a:fillRect/>
                </a:stretch>
              </p:blipFill>
              <p:spPr>
                <a:xfrm>
                  <a:off x="6795285" y="4865726"/>
                  <a:ext cx="47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2" name="Ink 111">
                  <a:extLst>
                    <a:ext uri="{FF2B5EF4-FFF2-40B4-BE49-F238E27FC236}">
                      <a16:creationId xmlns:a16="http://schemas.microsoft.com/office/drawing/2014/main" id="{ADC9BF18-1636-95AE-DD70-6713F52FD81F}"/>
                    </a:ext>
                  </a:extLst>
                </p14:cNvPr>
                <p14:cNvContentPartPr/>
                <p14:nvPr/>
              </p14:nvContentPartPr>
              <p14:xfrm>
                <a:off x="6875205" y="4982726"/>
                <a:ext cx="414360" cy="99720"/>
              </p14:xfrm>
            </p:contentPart>
          </mc:Choice>
          <mc:Fallback xmlns="">
            <p:pic>
              <p:nvPicPr>
                <p:cNvPr id="112" name="Ink 111">
                  <a:extLst>
                    <a:ext uri="{FF2B5EF4-FFF2-40B4-BE49-F238E27FC236}">
                      <a16:creationId xmlns:a16="http://schemas.microsoft.com/office/drawing/2014/main" id="{ADC9BF18-1636-95AE-DD70-6713F52FD81F}"/>
                    </a:ext>
                  </a:extLst>
                </p:cNvPr>
                <p:cNvPicPr/>
                <p:nvPr/>
              </p:nvPicPr>
              <p:blipFill>
                <a:blip r:embed="rId174"/>
                <a:stretch>
                  <a:fillRect/>
                </a:stretch>
              </p:blipFill>
              <p:spPr>
                <a:xfrm>
                  <a:off x="6864405" y="4971926"/>
                  <a:ext cx="435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Ink 112">
                  <a:extLst>
                    <a:ext uri="{FF2B5EF4-FFF2-40B4-BE49-F238E27FC236}">
                      <a16:creationId xmlns:a16="http://schemas.microsoft.com/office/drawing/2014/main" id="{1A0197CD-7140-8B6B-BD42-833EA7E0EEBA}"/>
                    </a:ext>
                  </a:extLst>
                </p14:cNvPr>
                <p14:cNvContentPartPr/>
                <p14:nvPr/>
              </p14:nvContentPartPr>
              <p14:xfrm>
                <a:off x="7375245" y="4784366"/>
                <a:ext cx="52200" cy="342000"/>
              </p14:xfrm>
            </p:contentPart>
          </mc:Choice>
          <mc:Fallback xmlns="">
            <p:pic>
              <p:nvPicPr>
                <p:cNvPr id="113" name="Ink 112">
                  <a:extLst>
                    <a:ext uri="{FF2B5EF4-FFF2-40B4-BE49-F238E27FC236}">
                      <a16:creationId xmlns:a16="http://schemas.microsoft.com/office/drawing/2014/main" id="{1A0197CD-7140-8B6B-BD42-833EA7E0EEBA}"/>
                    </a:ext>
                  </a:extLst>
                </p:cNvPr>
                <p:cNvPicPr/>
                <p:nvPr/>
              </p:nvPicPr>
              <p:blipFill>
                <a:blip r:embed="rId176"/>
                <a:stretch>
                  <a:fillRect/>
                </a:stretch>
              </p:blipFill>
              <p:spPr>
                <a:xfrm>
                  <a:off x="7364805" y="4773926"/>
                  <a:ext cx="734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Ink 113">
                  <a:extLst>
                    <a:ext uri="{FF2B5EF4-FFF2-40B4-BE49-F238E27FC236}">
                      <a16:creationId xmlns:a16="http://schemas.microsoft.com/office/drawing/2014/main" id="{46182E52-60AE-4DB7-267D-28400D5EED6F}"/>
                    </a:ext>
                  </a:extLst>
                </p14:cNvPr>
                <p14:cNvContentPartPr/>
                <p14:nvPr/>
              </p14:nvContentPartPr>
              <p14:xfrm>
                <a:off x="7677285" y="4839086"/>
                <a:ext cx="336960" cy="438120"/>
              </p14:xfrm>
            </p:contentPart>
          </mc:Choice>
          <mc:Fallback xmlns="">
            <p:pic>
              <p:nvPicPr>
                <p:cNvPr id="114" name="Ink 113">
                  <a:extLst>
                    <a:ext uri="{FF2B5EF4-FFF2-40B4-BE49-F238E27FC236}">
                      <a16:creationId xmlns:a16="http://schemas.microsoft.com/office/drawing/2014/main" id="{46182E52-60AE-4DB7-267D-28400D5EED6F}"/>
                    </a:ext>
                  </a:extLst>
                </p:cNvPr>
                <p:cNvPicPr/>
                <p:nvPr/>
              </p:nvPicPr>
              <p:blipFill>
                <a:blip r:embed="rId178"/>
                <a:stretch>
                  <a:fillRect/>
                </a:stretch>
              </p:blipFill>
              <p:spPr>
                <a:xfrm>
                  <a:off x="7666845" y="4828286"/>
                  <a:ext cx="35820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5" name="Ink 114">
                  <a:extLst>
                    <a:ext uri="{FF2B5EF4-FFF2-40B4-BE49-F238E27FC236}">
                      <a16:creationId xmlns:a16="http://schemas.microsoft.com/office/drawing/2014/main" id="{E84F07EE-2892-BDAF-45DA-BF537CF737DE}"/>
                    </a:ext>
                  </a:extLst>
                </p14:cNvPr>
                <p14:cNvContentPartPr/>
                <p14:nvPr/>
              </p14:nvContentPartPr>
              <p14:xfrm>
                <a:off x="8082645" y="4893446"/>
                <a:ext cx="423000" cy="274680"/>
              </p14:xfrm>
            </p:contentPart>
          </mc:Choice>
          <mc:Fallback xmlns="">
            <p:pic>
              <p:nvPicPr>
                <p:cNvPr id="115" name="Ink 114">
                  <a:extLst>
                    <a:ext uri="{FF2B5EF4-FFF2-40B4-BE49-F238E27FC236}">
                      <a16:creationId xmlns:a16="http://schemas.microsoft.com/office/drawing/2014/main" id="{E84F07EE-2892-BDAF-45DA-BF537CF737DE}"/>
                    </a:ext>
                  </a:extLst>
                </p:cNvPr>
                <p:cNvPicPr/>
                <p:nvPr/>
              </p:nvPicPr>
              <p:blipFill>
                <a:blip r:embed="rId180"/>
                <a:stretch>
                  <a:fillRect/>
                </a:stretch>
              </p:blipFill>
              <p:spPr>
                <a:xfrm>
                  <a:off x="8072205" y="4883006"/>
                  <a:ext cx="4442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6" name="Ink 115">
                  <a:extLst>
                    <a:ext uri="{FF2B5EF4-FFF2-40B4-BE49-F238E27FC236}">
                      <a16:creationId xmlns:a16="http://schemas.microsoft.com/office/drawing/2014/main" id="{90592877-9933-BD92-25A1-22FEAAD1CBFE}"/>
                    </a:ext>
                  </a:extLst>
                </p14:cNvPr>
                <p14:cNvContentPartPr/>
                <p14:nvPr/>
              </p14:nvContentPartPr>
              <p14:xfrm>
                <a:off x="8600325" y="4941326"/>
                <a:ext cx="43560" cy="240120"/>
              </p14:xfrm>
            </p:contentPart>
          </mc:Choice>
          <mc:Fallback xmlns="">
            <p:pic>
              <p:nvPicPr>
                <p:cNvPr id="116" name="Ink 115">
                  <a:extLst>
                    <a:ext uri="{FF2B5EF4-FFF2-40B4-BE49-F238E27FC236}">
                      <a16:creationId xmlns:a16="http://schemas.microsoft.com/office/drawing/2014/main" id="{90592877-9933-BD92-25A1-22FEAAD1CBFE}"/>
                    </a:ext>
                  </a:extLst>
                </p:cNvPr>
                <p:cNvPicPr/>
                <p:nvPr/>
              </p:nvPicPr>
              <p:blipFill>
                <a:blip r:embed="rId182"/>
                <a:stretch>
                  <a:fillRect/>
                </a:stretch>
              </p:blipFill>
              <p:spPr>
                <a:xfrm>
                  <a:off x="8589885" y="4930526"/>
                  <a:ext cx="64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7" name="Ink 116">
                  <a:extLst>
                    <a:ext uri="{FF2B5EF4-FFF2-40B4-BE49-F238E27FC236}">
                      <a16:creationId xmlns:a16="http://schemas.microsoft.com/office/drawing/2014/main" id="{58EB98CE-4BEC-A761-7134-20CCAE4827F3}"/>
                    </a:ext>
                  </a:extLst>
                </p14:cNvPr>
                <p14:cNvContentPartPr/>
                <p14:nvPr/>
              </p14:nvContentPartPr>
              <p14:xfrm>
                <a:off x="8600325" y="4872926"/>
                <a:ext cx="91440" cy="219240"/>
              </p14:xfrm>
            </p:contentPart>
          </mc:Choice>
          <mc:Fallback xmlns="">
            <p:pic>
              <p:nvPicPr>
                <p:cNvPr id="117" name="Ink 116">
                  <a:extLst>
                    <a:ext uri="{FF2B5EF4-FFF2-40B4-BE49-F238E27FC236}">
                      <a16:creationId xmlns:a16="http://schemas.microsoft.com/office/drawing/2014/main" id="{58EB98CE-4BEC-A761-7134-20CCAE4827F3}"/>
                    </a:ext>
                  </a:extLst>
                </p:cNvPr>
                <p:cNvPicPr/>
                <p:nvPr/>
              </p:nvPicPr>
              <p:blipFill>
                <a:blip r:embed="rId184"/>
                <a:stretch>
                  <a:fillRect/>
                </a:stretch>
              </p:blipFill>
              <p:spPr>
                <a:xfrm>
                  <a:off x="8589885" y="4862486"/>
                  <a:ext cx="112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8" name="Ink 117">
                  <a:extLst>
                    <a:ext uri="{FF2B5EF4-FFF2-40B4-BE49-F238E27FC236}">
                      <a16:creationId xmlns:a16="http://schemas.microsoft.com/office/drawing/2014/main" id="{0936F137-BF82-92AA-D0BB-3619F46460F6}"/>
                    </a:ext>
                  </a:extLst>
                </p14:cNvPr>
                <p14:cNvContentPartPr/>
                <p14:nvPr/>
              </p14:nvContentPartPr>
              <p14:xfrm>
                <a:off x="8712645" y="4927646"/>
                <a:ext cx="345240" cy="147960"/>
              </p14:xfrm>
            </p:contentPart>
          </mc:Choice>
          <mc:Fallback xmlns="">
            <p:pic>
              <p:nvPicPr>
                <p:cNvPr id="118" name="Ink 117">
                  <a:extLst>
                    <a:ext uri="{FF2B5EF4-FFF2-40B4-BE49-F238E27FC236}">
                      <a16:creationId xmlns:a16="http://schemas.microsoft.com/office/drawing/2014/main" id="{0936F137-BF82-92AA-D0BB-3619F46460F6}"/>
                    </a:ext>
                  </a:extLst>
                </p:cNvPr>
                <p:cNvPicPr/>
                <p:nvPr/>
              </p:nvPicPr>
              <p:blipFill>
                <a:blip r:embed="rId186"/>
                <a:stretch>
                  <a:fillRect/>
                </a:stretch>
              </p:blipFill>
              <p:spPr>
                <a:xfrm>
                  <a:off x="8701845" y="4917206"/>
                  <a:ext cx="366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9" name="Ink 118">
                  <a:extLst>
                    <a:ext uri="{FF2B5EF4-FFF2-40B4-BE49-F238E27FC236}">
                      <a16:creationId xmlns:a16="http://schemas.microsoft.com/office/drawing/2014/main" id="{4FCE12A2-AFAE-713B-35E6-7075981E1780}"/>
                    </a:ext>
                  </a:extLst>
                </p14:cNvPr>
                <p14:cNvContentPartPr/>
                <p14:nvPr/>
              </p14:nvContentPartPr>
              <p14:xfrm>
                <a:off x="9074805" y="4893446"/>
                <a:ext cx="164160" cy="178200"/>
              </p14:xfrm>
            </p:contentPart>
          </mc:Choice>
          <mc:Fallback xmlns="">
            <p:pic>
              <p:nvPicPr>
                <p:cNvPr id="119" name="Ink 118">
                  <a:extLst>
                    <a:ext uri="{FF2B5EF4-FFF2-40B4-BE49-F238E27FC236}">
                      <a16:creationId xmlns:a16="http://schemas.microsoft.com/office/drawing/2014/main" id="{4FCE12A2-AFAE-713B-35E6-7075981E1780}"/>
                    </a:ext>
                  </a:extLst>
                </p:cNvPr>
                <p:cNvPicPr/>
                <p:nvPr/>
              </p:nvPicPr>
              <p:blipFill>
                <a:blip r:embed="rId188"/>
                <a:stretch>
                  <a:fillRect/>
                </a:stretch>
              </p:blipFill>
              <p:spPr>
                <a:xfrm>
                  <a:off x="9064365" y="4883006"/>
                  <a:ext cx="185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Ink 119">
                  <a:extLst>
                    <a:ext uri="{FF2B5EF4-FFF2-40B4-BE49-F238E27FC236}">
                      <a16:creationId xmlns:a16="http://schemas.microsoft.com/office/drawing/2014/main" id="{1104A821-D406-6896-2F77-50194CF70EF4}"/>
                    </a:ext>
                  </a:extLst>
                </p14:cNvPr>
                <p14:cNvContentPartPr/>
                <p14:nvPr/>
              </p14:nvContentPartPr>
              <p14:xfrm>
                <a:off x="9333645" y="4859606"/>
                <a:ext cx="388440" cy="184680"/>
              </p14:xfrm>
            </p:contentPart>
          </mc:Choice>
          <mc:Fallback xmlns="">
            <p:pic>
              <p:nvPicPr>
                <p:cNvPr id="120" name="Ink 119">
                  <a:extLst>
                    <a:ext uri="{FF2B5EF4-FFF2-40B4-BE49-F238E27FC236}">
                      <a16:creationId xmlns:a16="http://schemas.microsoft.com/office/drawing/2014/main" id="{1104A821-D406-6896-2F77-50194CF70EF4}"/>
                    </a:ext>
                  </a:extLst>
                </p:cNvPr>
                <p:cNvPicPr/>
                <p:nvPr/>
              </p:nvPicPr>
              <p:blipFill>
                <a:blip r:embed="rId190"/>
                <a:stretch>
                  <a:fillRect/>
                </a:stretch>
              </p:blipFill>
              <p:spPr>
                <a:xfrm>
                  <a:off x="9322845" y="4848806"/>
                  <a:ext cx="409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Ink 120">
                  <a:extLst>
                    <a:ext uri="{FF2B5EF4-FFF2-40B4-BE49-F238E27FC236}">
                      <a16:creationId xmlns:a16="http://schemas.microsoft.com/office/drawing/2014/main" id="{01B45696-830B-1816-4497-8AD28194133D}"/>
                    </a:ext>
                  </a:extLst>
                </p14:cNvPr>
                <p14:cNvContentPartPr/>
                <p14:nvPr/>
              </p14:nvContentPartPr>
              <p14:xfrm>
                <a:off x="9739005" y="4714886"/>
                <a:ext cx="48240" cy="268200"/>
              </p14:xfrm>
            </p:contentPart>
          </mc:Choice>
          <mc:Fallback xmlns="">
            <p:pic>
              <p:nvPicPr>
                <p:cNvPr id="121" name="Ink 120">
                  <a:extLst>
                    <a:ext uri="{FF2B5EF4-FFF2-40B4-BE49-F238E27FC236}">
                      <a16:creationId xmlns:a16="http://schemas.microsoft.com/office/drawing/2014/main" id="{01B45696-830B-1816-4497-8AD28194133D}"/>
                    </a:ext>
                  </a:extLst>
                </p:cNvPr>
                <p:cNvPicPr/>
                <p:nvPr/>
              </p:nvPicPr>
              <p:blipFill>
                <a:blip r:embed="rId192"/>
                <a:stretch>
                  <a:fillRect/>
                </a:stretch>
              </p:blipFill>
              <p:spPr>
                <a:xfrm>
                  <a:off x="9728565" y="4704086"/>
                  <a:ext cx="694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Ink 121">
                  <a:extLst>
                    <a:ext uri="{FF2B5EF4-FFF2-40B4-BE49-F238E27FC236}">
                      <a16:creationId xmlns:a16="http://schemas.microsoft.com/office/drawing/2014/main" id="{ACE6D498-747F-E4C6-4861-6BA501E8EDDF}"/>
                    </a:ext>
                  </a:extLst>
                </p14:cNvPr>
                <p14:cNvContentPartPr/>
                <p14:nvPr/>
              </p14:nvContentPartPr>
              <p14:xfrm>
                <a:off x="9756285" y="4790846"/>
                <a:ext cx="319680" cy="191880"/>
              </p14:xfrm>
            </p:contentPart>
          </mc:Choice>
          <mc:Fallback xmlns="">
            <p:pic>
              <p:nvPicPr>
                <p:cNvPr id="122" name="Ink 121">
                  <a:extLst>
                    <a:ext uri="{FF2B5EF4-FFF2-40B4-BE49-F238E27FC236}">
                      <a16:creationId xmlns:a16="http://schemas.microsoft.com/office/drawing/2014/main" id="{ACE6D498-747F-E4C6-4861-6BA501E8EDDF}"/>
                    </a:ext>
                  </a:extLst>
                </p:cNvPr>
                <p:cNvPicPr/>
                <p:nvPr/>
              </p:nvPicPr>
              <p:blipFill>
                <a:blip r:embed="rId194"/>
                <a:stretch>
                  <a:fillRect/>
                </a:stretch>
              </p:blipFill>
              <p:spPr>
                <a:xfrm>
                  <a:off x="9745845" y="4780406"/>
                  <a:ext cx="340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Ink 122">
                  <a:extLst>
                    <a:ext uri="{FF2B5EF4-FFF2-40B4-BE49-F238E27FC236}">
                      <a16:creationId xmlns:a16="http://schemas.microsoft.com/office/drawing/2014/main" id="{A622D5C1-EC24-33AF-FE11-AD235823EB76}"/>
                    </a:ext>
                  </a:extLst>
                </p14:cNvPr>
                <p14:cNvContentPartPr/>
                <p14:nvPr/>
              </p14:nvContentPartPr>
              <p14:xfrm>
                <a:off x="10178925" y="4797686"/>
                <a:ext cx="56880" cy="185040"/>
              </p14:xfrm>
            </p:contentPart>
          </mc:Choice>
          <mc:Fallback xmlns="">
            <p:pic>
              <p:nvPicPr>
                <p:cNvPr id="123" name="Ink 122">
                  <a:extLst>
                    <a:ext uri="{FF2B5EF4-FFF2-40B4-BE49-F238E27FC236}">
                      <a16:creationId xmlns:a16="http://schemas.microsoft.com/office/drawing/2014/main" id="{A622D5C1-EC24-33AF-FE11-AD235823EB76}"/>
                    </a:ext>
                  </a:extLst>
                </p:cNvPr>
                <p:cNvPicPr/>
                <p:nvPr/>
              </p:nvPicPr>
              <p:blipFill>
                <a:blip r:embed="rId196"/>
                <a:stretch>
                  <a:fillRect/>
                </a:stretch>
              </p:blipFill>
              <p:spPr>
                <a:xfrm>
                  <a:off x="10168485" y="4787246"/>
                  <a:ext cx="78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Ink 123">
                  <a:extLst>
                    <a:ext uri="{FF2B5EF4-FFF2-40B4-BE49-F238E27FC236}">
                      <a16:creationId xmlns:a16="http://schemas.microsoft.com/office/drawing/2014/main" id="{3E4C3D72-8055-5A45-E7FE-7733E3200630}"/>
                    </a:ext>
                  </a:extLst>
                </p14:cNvPr>
                <p14:cNvContentPartPr/>
                <p14:nvPr/>
              </p14:nvContentPartPr>
              <p14:xfrm>
                <a:off x="10446405" y="4742966"/>
                <a:ext cx="86760" cy="315000"/>
              </p14:xfrm>
            </p:contentPart>
          </mc:Choice>
          <mc:Fallback xmlns="">
            <p:pic>
              <p:nvPicPr>
                <p:cNvPr id="124" name="Ink 123">
                  <a:extLst>
                    <a:ext uri="{FF2B5EF4-FFF2-40B4-BE49-F238E27FC236}">
                      <a16:creationId xmlns:a16="http://schemas.microsoft.com/office/drawing/2014/main" id="{3E4C3D72-8055-5A45-E7FE-7733E3200630}"/>
                    </a:ext>
                  </a:extLst>
                </p:cNvPr>
                <p:cNvPicPr/>
                <p:nvPr/>
              </p:nvPicPr>
              <p:blipFill>
                <a:blip r:embed="rId198"/>
                <a:stretch>
                  <a:fillRect/>
                </a:stretch>
              </p:blipFill>
              <p:spPr>
                <a:xfrm>
                  <a:off x="10435965" y="4732526"/>
                  <a:ext cx="1080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Ink 124">
                  <a:extLst>
                    <a:ext uri="{FF2B5EF4-FFF2-40B4-BE49-F238E27FC236}">
                      <a16:creationId xmlns:a16="http://schemas.microsoft.com/office/drawing/2014/main" id="{C5B5FF65-168E-6E75-BDBD-B08C1E08E6D5}"/>
                    </a:ext>
                  </a:extLst>
                </p14:cNvPr>
                <p14:cNvContentPartPr/>
                <p14:nvPr/>
              </p14:nvContentPartPr>
              <p14:xfrm>
                <a:off x="10480965" y="4886606"/>
                <a:ext cx="319680" cy="123480"/>
              </p14:xfrm>
            </p:contentPart>
          </mc:Choice>
          <mc:Fallback xmlns="">
            <p:pic>
              <p:nvPicPr>
                <p:cNvPr id="125" name="Ink 124">
                  <a:extLst>
                    <a:ext uri="{FF2B5EF4-FFF2-40B4-BE49-F238E27FC236}">
                      <a16:creationId xmlns:a16="http://schemas.microsoft.com/office/drawing/2014/main" id="{C5B5FF65-168E-6E75-BDBD-B08C1E08E6D5}"/>
                    </a:ext>
                  </a:extLst>
                </p:cNvPr>
                <p:cNvPicPr/>
                <p:nvPr/>
              </p:nvPicPr>
              <p:blipFill>
                <a:blip r:embed="rId200"/>
                <a:stretch>
                  <a:fillRect/>
                </a:stretch>
              </p:blipFill>
              <p:spPr>
                <a:xfrm>
                  <a:off x="10470165" y="4876166"/>
                  <a:ext cx="340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Ink 125">
                  <a:extLst>
                    <a:ext uri="{FF2B5EF4-FFF2-40B4-BE49-F238E27FC236}">
                      <a16:creationId xmlns:a16="http://schemas.microsoft.com/office/drawing/2014/main" id="{180E560E-0BFC-68A0-CFC1-D326BEF68DDE}"/>
                    </a:ext>
                  </a:extLst>
                </p14:cNvPr>
                <p14:cNvContentPartPr/>
                <p14:nvPr/>
              </p14:nvContentPartPr>
              <p14:xfrm>
                <a:off x="10843125" y="4811366"/>
                <a:ext cx="302400" cy="189000"/>
              </p14:xfrm>
            </p:contentPart>
          </mc:Choice>
          <mc:Fallback xmlns="">
            <p:pic>
              <p:nvPicPr>
                <p:cNvPr id="126" name="Ink 125">
                  <a:extLst>
                    <a:ext uri="{FF2B5EF4-FFF2-40B4-BE49-F238E27FC236}">
                      <a16:creationId xmlns:a16="http://schemas.microsoft.com/office/drawing/2014/main" id="{180E560E-0BFC-68A0-CFC1-D326BEF68DDE}"/>
                    </a:ext>
                  </a:extLst>
                </p:cNvPr>
                <p:cNvPicPr/>
                <p:nvPr/>
              </p:nvPicPr>
              <p:blipFill>
                <a:blip r:embed="rId202"/>
                <a:stretch>
                  <a:fillRect/>
                </a:stretch>
              </p:blipFill>
              <p:spPr>
                <a:xfrm>
                  <a:off x="10832685" y="4800926"/>
                  <a:ext cx="323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Ink 126">
                  <a:extLst>
                    <a:ext uri="{FF2B5EF4-FFF2-40B4-BE49-F238E27FC236}">
                      <a16:creationId xmlns:a16="http://schemas.microsoft.com/office/drawing/2014/main" id="{5DEE5F2F-CB9A-7B75-3605-9753D214F65C}"/>
                    </a:ext>
                  </a:extLst>
                </p14:cNvPr>
                <p14:cNvContentPartPr/>
                <p14:nvPr/>
              </p14:nvContentPartPr>
              <p14:xfrm>
                <a:off x="11197005" y="4742966"/>
                <a:ext cx="26280" cy="89280"/>
              </p14:xfrm>
            </p:contentPart>
          </mc:Choice>
          <mc:Fallback xmlns="">
            <p:pic>
              <p:nvPicPr>
                <p:cNvPr id="127" name="Ink 126">
                  <a:extLst>
                    <a:ext uri="{FF2B5EF4-FFF2-40B4-BE49-F238E27FC236}">
                      <a16:creationId xmlns:a16="http://schemas.microsoft.com/office/drawing/2014/main" id="{5DEE5F2F-CB9A-7B75-3605-9753D214F65C}"/>
                    </a:ext>
                  </a:extLst>
                </p:cNvPr>
                <p:cNvPicPr/>
                <p:nvPr/>
              </p:nvPicPr>
              <p:blipFill>
                <a:blip r:embed="rId204"/>
                <a:stretch>
                  <a:fillRect/>
                </a:stretch>
              </p:blipFill>
              <p:spPr>
                <a:xfrm>
                  <a:off x="11186205" y="4732526"/>
                  <a:ext cx="47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Ink 127">
                  <a:extLst>
                    <a:ext uri="{FF2B5EF4-FFF2-40B4-BE49-F238E27FC236}">
                      <a16:creationId xmlns:a16="http://schemas.microsoft.com/office/drawing/2014/main" id="{4F45747A-5765-8ED4-8E45-1E6EF3F5B492}"/>
                    </a:ext>
                  </a:extLst>
                </p14:cNvPr>
                <p14:cNvContentPartPr/>
                <p14:nvPr/>
              </p14:nvContentPartPr>
              <p14:xfrm>
                <a:off x="11248845" y="4804526"/>
                <a:ext cx="311400" cy="373680"/>
              </p14:xfrm>
            </p:contentPart>
          </mc:Choice>
          <mc:Fallback xmlns="">
            <p:pic>
              <p:nvPicPr>
                <p:cNvPr id="128" name="Ink 127">
                  <a:extLst>
                    <a:ext uri="{FF2B5EF4-FFF2-40B4-BE49-F238E27FC236}">
                      <a16:creationId xmlns:a16="http://schemas.microsoft.com/office/drawing/2014/main" id="{4F45747A-5765-8ED4-8E45-1E6EF3F5B492}"/>
                    </a:ext>
                  </a:extLst>
                </p:cNvPr>
                <p:cNvPicPr/>
                <p:nvPr/>
              </p:nvPicPr>
              <p:blipFill>
                <a:blip r:embed="rId206"/>
                <a:stretch>
                  <a:fillRect/>
                </a:stretch>
              </p:blipFill>
              <p:spPr>
                <a:xfrm>
                  <a:off x="11238045" y="4794086"/>
                  <a:ext cx="3326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9" name="Ink 128">
                  <a:extLst>
                    <a:ext uri="{FF2B5EF4-FFF2-40B4-BE49-F238E27FC236}">
                      <a16:creationId xmlns:a16="http://schemas.microsoft.com/office/drawing/2014/main" id="{0F659A34-7759-AE01-D3C2-A448DBF9D3EB}"/>
                    </a:ext>
                  </a:extLst>
                </p14:cNvPr>
                <p14:cNvContentPartPr/>
                <p14:nvPr/>
              </p14:nvContentPartPr>
              <p14:xfrm>
                <a:off x="11671485" y="4572326"/>
                <a:ext cx="120960" cy="479160"/>
              </p14:xfrm>
            </p:contentPart>
          </mc:Choice>
          <mc:Fallback xmlns="">
            <p:pic>
              <p:nvPicPr>
                <p:cNvPr id="129" name="Ink 128">
                  <a:extLst>
                    <a:ext uri="{FF2B5EF4-FFF2-40B4-BE49-F238E27FC236}">
                      <a16:creationId xmlns:a16="http://schemas.microsoft.com/office/drawing/2014/main" id="{0F659A34-7759-AE01-D3C2-A448DBF9D3EB}"/>
                    </a:ext>
                  </a:extLst>
                </p:cNvPr>
                <p:cNvPicPr/>
                <p:nvPr/>
              </p:nvPicPr>
              <p:blipFill>
                <a:blip r:embed="rId208"/>
                <a:stretch>
                  <a:fillRect/>
                </a:stretch>
              </p:blipFill>
              <p:spPr>
                <a:xfrm>
                  <a:off x="11660685" y="4561526"/>
                  <a:ext cx="14220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Ink 131">
                  <a:extLst>
                    <a:ext uri="{FF2B5EF4-FFF2-40B4-BE49-F238E27FC236}">
                      <a16:creationId xmlns:a16="http://schemas.microsoft.com/office/drawing/2014/main" id="{F228E3CE-DCAE-6D5B-3C08-4E7C9F9D963C}"/>
                    </a:ext>
                  </a:extLst>
                </p14:cNvPr>
                <p14:cNvContentPartPr/>
                <p14:nvPr/>
              </p14:nvContentPartPr>
              <p14:xfrm>
                <a:off x="5412525" y="3409526"/>
                <a:ext cx="22320" cy="68760"/>
              </p14:xfrm>
            </p:contentPart>
          </mc:Choice>
          <mc:Fallback xmlns="">
            <p:pic>
              <p:nvPicPr>
                <p:cNvPr id="132" name="Ink 131">
                  <a:extLst>
                    <a:ext uri="{FF2B5EF4-FFF2-40B4-BE49-F238E27FC236}">
                      <a16:creationId xmlns:a16="http://schemas.microsoft.com/office/drawing/2014/main" id="{F228E3CE-DCAE-6D5B-3C08-4E7C9F9D963C}"/>
                    </a:ext>
                  </a:extLst>
                </p:cNvPr>
                <p:cNvPicPr/>
                <p:nvPr/>
              </p:nvPicPr>
              <p:blipFill>
                <a:blip r:embed="rId210"/>
                <a:stretch>
                  <a:fillRect/>
                </a:stretch>
              </p:blipFill>
              <p:spPr>
                <a:xfrm>
                  <a:off x="5398125" y="3395126"/>
                  <a:ext cx="507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C7027A2F-1DF2-16BB-8455-AF2A9D562421}"/>
                    </a:ext>
                  </a:extLst>
                </p14:cNvPr>
                <p14:cNvContentPartPr/>
                <p14:nvPr/>
              </p14:nvContentPartPr>
              <p14:xfrm>
                <a:off x="5325045" y="3301886"/>
                <a:ext cx="6433200" cy="921960"/>
              </p14:xfrm>
            </p:contentPart>
          </mc:Choice>
          <mc:Fallback xmlns="">
            <p:pic>
              <p:nvPicPr>
                <p:cNvPr id="133" name="Ink 132">
                  <a:extLst>
                    <a:ext uri="{FF2B5EF4-FFF2-40B4-BE49-F238E27FC236}">
                      <a16:creationId xmlns:a16="http://schemas.microsoft.com/office/drawing/2014/main" id="{C7027A2F-1DF2-16BB-8455-AF2A9D562421}"/>
                    </a:ext>
                  </a:extLst>
                </p:cNvPr>
                <p:cNvPicPr/>
                <p:nvPr/>
              </p:nvPicPr>
              <p:blipFill>
                <a:blip r:embed="rId212"/>
                <a:stretch>
                  <a:fillRect/>
                </a:stretch>
              </p:blipFill>
              <p:spPr>
                <a:xfrm>
                  <a:off x="5310645" y="3287486"/>
                  <a:ext cx="6461640" cy="950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Ink 133">
                  <a:extLst>
                    <a:ext uri="{FF2B5EF4-FFF2-40B4-BE49-F238E27FC236}">
                      <a16:creationId xmlns:a16="http://schemas.microsoft.com/office/drawing/2014/main" id="{902D5F11-7CE7-CE08-3CAF-697D10E6B24F}"/>
                    </a:ext>
                  </a:extLst>
                </p14:cNvPr>
                <p14:cNvContentPartPr/>
                <p14:nvPr/>
              </p14:nvContentPartPr>
              <p14:xfrm>
                <a:off x="5537805" y="5379446"/>
                <a:ext cx="104040" cy="315000"/>
              </p14:xfrm>
            </p:contentPart>
          </mc:Choice>
          <mc:Fallback xmlns="">
            <p:pic>
              <p:nvPicPr>
                <p:cNvPr id="134" name="Ink 133">
                  <a:extLst>
                    <a:ext uri="{FF2B5EF4-FFF2-40B4-BE49-F238E27FC236}">
                      <a16:creationId xmlns:a16="http://schemas.microsoft.com/office/drawing/2014/main" id="{902D5F11-7CE7-CE08-3CAF-697D10E6B24F}"/>
                    </a:ext>
                  </a:extLst>
                </p:cNvPr>
                <p:cNvPicPr/>
                <p:nvPr/>
              </p:nvPicPr>
              <p:blipFill>
                <a:blip r:embed="rId214"/>
                <a:stretch>
                  <a:fillRect/>
                </a:stretch>
              </p:blipFill>
              <p:spPr>
                <a:xfrm>
                  <a:off x="5527365" y="5369006"/>
                  <a:ext cx="125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Ink 134">
                  <a:extLst>
                    <a:ext uri="{FF2B5EF4-FFF2-40B4-BE49-F238E27FC236}">
                      <a16:creationId xmlns:a16="http://schemas.microsoft.com/office/drawing/2014/main" id="{7BF25460-6BA9-C267-0339-17BE83CFAA7B}"/>
                    </a:ext>
                  </a:extLst>
                </p14:cNvPr>
                <p14:cNvContentPartPr/>
                <p14:nvPr/>
              </p14:nvContentPartPr>
              <p14:xfrm>
                <a:off x="5512245" y="5471246"/>
                <a:ext cx="250560" cy="181800"/>
              </p14:xfrm>
            </p:contentPart>
          </mc:Choice>
          <mc:Fallback xmlns="">
            <p:pic>
              <p:nvPicPr>
                <p:cNvPr id="135" name="Ink 134">
                  <a:extLst>
                    <a:ext uri="{FF2B5EF4-FFF2-40B4-BE49-F238E27FC236}">
                      <a16:creationId xmlns:a16="http://schemas.microsoft.com/office/drawing/2014/main" id="{7BF25460-6BA9-C267-0339-17BE83CFAA7B}"/>
                    </a:ext>
                  </a:extLst>
                </p:cNvPr>
                <p:cNvPicPr/>
                <p:nvPr/>
              </p:nvPicPr>
              <p:blipFill>
                <a:blip r:embed="rId216"/>
                <a:stretch>
                  <a:fillRect/>
                </a:stretch>
              </p:blipFill>
              <p:spPr>
                <a:xfrm>
                  <a:off x="5501445" y="5460446"/>
                  <a:ext cx="271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6" name="Ink 135">
                  <a:extLst>
                    <a:ext uri="{FF2B5EF4-FFF2-40B4-BE49-F238E27FC236}">
                      <a16:creationId xmlns:a16="http://schemas.microsoft.com/office/drawing/2014/main" id="{972F8E46-91C3-0257-F53E-348C87C15DB8}"/>
                    </a:ext>
                  </a:extLst>
                </p14:cNvPr>
                <p14:cNvContentPartPr/>
                <p14:nvPr/>
              </p14:nvContentPartPr>
              <p14:xfrm>
                <a:off x="5848485" y="5420126"/>
                <a:ext cx="129600" cy="216360"/>
              </p14:xfrm>
            </p:contentPart>
          </mc:Choice>
          <mc:Fallback xmlns="">
            <p:pic>
              <p:nvPicPr>
                <p:cNvPr id="136" name="Ink 135">
                  <a:extLst>
                    <a:ext uri="{FF2B5EF4-FFF2-40B4-BE49-F238E27FC236}">
                      <a16:creationId xmlns:a16="http://schemas.microsoft.com/office/drawing/2014/main" id="{972F8E46-91C3-0257-F53E-348C87C15DB8}"/>
                    </a:ext>
                  </a:extLst>
                </p:cNvPr>
                <p:cNvPicPr/>
                <p:nvPr/>
              </p:nvPicPr>
              <p:blipFill>
                <a:blip r:embed="rId218"/>
                <a:stretch>
                  <a:fillRect/>
                </a:stretch>
              </p:blipFill>
              <p:spPr>
                <a:xfrm>
                  <a:off x="5838045" y="5409686"/>
                  <a:ext cx="1508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7" name="Ink 136">
                  <a:extLst>
                    <a:ext uri="{FF2B5EF4-FFF2-40B4-BE49-F238E27FC236}">
                      <a16:creationId xmlns:a16="http://schemas.microsoft.com/office/drawing/2014/main" id="{0C668966-CBFF-DF2A-C600-EA0670742482}"/>
                    </a:ext>
                  </a:extLst>
                </p14:cNvPr>
                <p14:cNvContentPartPr/>
                <p14:nvPr/>
              </p14:nvContentPartPr>
              <p14:xfrm>
                <a:off x="6055485" y="5447846"/>
                <a:ext cx="95400" cy="216360"/>
              </p14:xfrm>
            </p:contentPart>
          </mc:Choice>
          <mc:Fallback xmlns="">
            <p:pic>
              <p:nvPicPr>
                <p:cNvPr id="137" name="Ink 136">
                  <a:extLst>
                    <a:ext uri="{FF2B5EF4-FFF2-40B4-BE49-F238E27FC236}">
                      <a16:creationId xmlns:a16="http://schemas.microsoft.com/office/drawing/2014/main" id="{0C668966-CBFF-DF2A-C600-EA0670742482}"/>
                    </a:ext>
                  </a:extLst>
                </p:cNvPr>
                <p:cNvPicPr/>
                <p:nvPr/>
              </p:nvPicPr>
              <p:blipFill>
                <a:blip r:embed="rId220"/>
                <a:stretch>
                  <a:fillRect/>
                </a:stretch>
              </p:blipFill>
              <p:spPr>
                <a:xfrm>
                  <a:off x="6045045" y="5437046"/>
                  <a:ext cx="116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8" name="Ink 137">
                  <a:extLst>
                    <a:ext uri="{FF2B5EF4-FFF2-40B4-BE49-F238E27FC236}">
                      <a16:creationId xmlns:a16="http://schemas.microsoft.com/office/drawing/2014/main" id="{CB1463BB-8D7C-0DCB-F652-F345417A9D99}"/>
                    </a:ext>
                  </a:extLst>
                </p14:cNvPr>
                <p14:cNvContentPartPr/>
                <p14:nvPr/>
              </p14:nvContentPartPr>
              <p14:xfrm>
                <a:off x="6211005" y="5399966"/>
                <a:ext cx="43560" cy="212400"/>
              </p14:xfrm>
            </p:contentPart>
          </mc:Choice>
          <mc:Fallback xmlns="">
            <p:pic>
              <p:nvPicPr>
                <p:cNvPr id="138" name="Ink 137">
                  <a:extLst>
                    <a:ext uri="{FF2B5EF4-FFF2-40B4-BE49-F238E27FC236}">
                      <a16:creationId xmlns:a16="http://schemas.microsoft.com/office/drawing/2014/main" id="{CB1463BB-8D7C-0DCB-F652-F345417A9D99}"/>
                    </a:ext>
                  </a:extLst>
                </p:cNvPr>
                <p:cNvPicPr/>
                <p:nvPr/>
              </p:nvPicPr>
              <p:blipFill>
                <a:blip r:embed="rId222"/>
                <a:stretch>
                  <a:fillRect/>
                </a:stretch>
              </p:blipFill>
              <p:spPr>
                <a:xfrm>
                  <a:off x="6200205" y="5389166"/>
                  <a:ext cx="64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9" name="Ink 138">
                  <a:extLst>
                    <a:ext uri="{FF2B5EF4-FFF2-40B4-BE49-F238E27FC236}">
                      <a16:creationId xmlns:a16="http://schemas.microsoft.com/office/drawing/2014/main" id="{E15B1409-5BFB-ACD3-B3C0-4C3EECC3623D}"/>
                    </a:ext>
                  </a:extLst>
                </p14:cNvPr>
                <p14:cNvContentPartPr/>
                <p14:nvPr/>
              </p14:nvContentPartPr>
              <p14:xfrm>
                <a:off x="6249165" y="5474846"/>
                <a:ext cx="108720" cy="198360"/>
              </p14:xfrm>
            </p:contentPart>
          </mc:Choice>
          <mc:Fallback xmlns="">
            <p:pic>
              <p:nvPicPr>
                <p:cNvPr id="139" name="Ink 138">
                  <a:extLst>
                    <a:ext uri="{FF2B5EF4-FFF2-40B4-BE49-F238E27FC236}">
                      <a16:creationId xmlns:a16="http://schemas.microsoft.com/office/drawing/2014/main" id="{E15B1409-5BFB-ACD3-B3C0-4C3EECC3623D}"/>
                    </a:ext>
                  </a:extLst>
                </p:cNvPr>
                <p:cNvPicPr/>
                <p:nvPr/>
              </p:nvPicPr>
              <p:blipFill>
                <a:blip r:embed="rId224"/>
                <a:stretch>
                  <a:fillRect/>
                </a:stretch>
              </p:blipFill>
              <p:spPr>
                <a:xfrm>
                  <a:off x="6238725" y="5464406"/>
                  <a:ext cx="1299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0" name="Ink 139">
                  <a:extLst>
                    <a:ext uri="{FF2B5EF4-FFF2-40B4-BE49-F238E27FC236}">
                      <a16:creationId xmlns:a16="http://schemas.microsoft.com/office/drawing/2014/main" id="{2B4AFB7E-64C4-D780-4895-B5CCAE04223E}"/>
                    </a:ext>
                  </a:extLst>
                </p14:cNvPr>
                <p14:cNvContentPartPr/>
                <p14:nvPr/>
              </p14:nvContentPartPr>
              <p14:xfrm>
                <a:off x="6616365" y="5535686"/>
                <a:ext cx="397080" cy="141840"/>
              </p14:xfrm>
            </p:contentPart>
          </mc:Choice>
          <mc:Fallback xmlns="">
            <p:pic>
              <p:nvPicPr>
                <p:cNvPr id="140" name="Ink 139">
                  <a:extLst>
                    <a:ext uri="{FF2B5EF4-FFF2-40B4-BE49-F238E27FC236}">
                      <a16:creationId xmlns:a16="http://schemas.microsoft.com/office/drawing/2014/main" id="{2B4AFB7E-64C4-D780-4895-B5CCAE04223E}"/>
                    </a:ext>
                  </a:extLst>
                </p:cNvPr>
                <p:cNvPicPr/>
                <p:nvPr/>
              </p:nvPicPr>
              <p:blipFill>
                <a:blip r:embed="rId226"/>
                <a:stretch>
                  <a:fillRect/>
                </a:stretch>
              </p:blipFill>
              <p:spPr>
                <a:xfrm>
                  <a:off x="6605565" y="5524886"/>
                  <a:ext cx="418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7D3CEA3B-68AA-631C-BD65-F7E69EC65DCD}"/>
                    </a:ext>
                  </a:extLst>
                </p14:cNvPr>
                <p14:cNvContentPartPr/>
                <p14:nvPr/>
              </p14:nvContentPartPr>
              <p14:xfrm>
                <a:off x="7073565" y="5365406"/>
                <a:ext cx="52200" cy="321840"/>
              </p14:xfrm>
            </p:contentPart>
          </mc:Choice>
          <mc:Fallback xmlns="">
            <p:pic>
              <p:nvPicPr>
                <p:cNvPr id="141" name="Ink 140">
                  <a:extLst>
                    <a:ext uri="{FF2B5EF4-FFF2-40B4-BE49-F238E27FC236}">
                      <a16:creationId xmlns:a16="http://schemas.microsoft.com/office/drawing/2014/main" id="{7D3CEA3B-68AA-631C-BD65-F7E69EC65DCD}"/>
                    </a:ext>
                  </a:extLst>
                </p:cNvPr>
                <p:cNvPicPr/>
                <p:nvPr/>
              </p:nvPicPr>
              <p:blipFill>
                <a:blip r:embed="rId228"/>
                <a:stretch>
                  <a:fillRect/>
                </a:stretch>
              </p:blipFill>
              <p:spPr>
                <a:xfrm>
                  <a:off x="7062765" y="5354966"/>
                  <a:ext cx="734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8D0CFB89-BA64-A98D-B4B1-7CFC290EB8F4}"/>
                    </a:ext>
                  </a:extLst>
                </p14:cNvPr>
                <p14:cNvContentPartPr/>
                <p14:nvPr/>
              </p14:nvContentPartPr>
              <p14:xfrm>
                <a:off x="7082205" y="5488526"/>
                <a:ext cx="328320" cy="150840"/>
              </p14:xfrm>
            </p:contentPart>
          </mc:Choice>
          <mc:Fallback xmlns="">
            <p:pic>
              <p:nvPicPr>
                <p:cNvPr id="142" name="Ink 141">
                  <a:extLst>
                    <a:ext uri="{FF2B5EF4-FFF2-40B4-BE49-F238E27FC236}">
                      <a16:creationId xmlns:a16="http://schemas.microsoft.com/office/drawing/2014/main" id="{8D0CFB89-BA64-A98D-B4B1-7CFC290EB8F4}"/>
                    </a:ext>
                  </a:extLst>
                </p:cNvPr>
                <p:cNvPicPr/>
                <p:nvPr/>
              </p:nvPicPr>
              <p:blipFill>
                <a:blip r:embed="rId230"/>
                <a:stretch>
                  <a:fillRect/>
                </a:stretch>
              </p:blipFill>
              <p:spPr>
                <a:xfrm>
                  <a:off x="7071405" y="5478086"/>
                  <a:ext cx="3495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2">
                  <a:extLst>
                    <a:ext uri="{FF2B5EF4-FFF2-40B4-BE49-F238E27FC236}">
                      <a16:creationId xmlns:a16="http://schemas.microsoft.com/office/drawing/2014/main" id="{477DE250-BF46-5245-4C27-59228B6E4A6F}"/>
                    </a:ext>
                  </a:extLst>
                </p14:cNvPr>
                <p14:cNvContentPartPr/>
                <p14:nvPr/>
              </p14:nvContentPartPr>
              <p14:xfrm>
                <a:off x="7427085" y="5440646"/>
                <a:ext cx="26280" cy="14400"/>
              </p14:xfrm>
            </p:contentPart>
          </mc:Choice>
          <mc:Fallback xmlns="">
            <p:pic>
              <p:nvPicPr>
                <p:cNvPr id="143" name="Ink 142">
                  <a:extLst>
                    <a:ext uri="{FF2B5EF4-FFF2-40B4-BE49-F238E27FC236}">
                      <a16:creationId xmlns:a16="http://schemas.microsoft.com/office/drawing/2014/main" id="{477DE250-BF46-5245-4C27-59228B6E4A6F}"/>
                    </a:ext>
                  </a:extLst>
                </p:cNvPr>
                <p:cNvPicPr/>
                <p:nvPr/>
              </p:nvPicPr>
              <p:blipFill>
                <a:blip r:embed="rId232"/>
                <a:stretch>
                  <a:fillRect/>
                </a:stretch>
              </p:blipFill>
              <p:spPr>
                <a:xfrm>
                  <a:off x="7416645" y="5429846"/>
                  <a:ext cx="47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7FC97344-7CB3-B394-49D7-7D80390DF581}"/>
                    </a:ext>
                  </a:extLst>
                </p14:cNvPr>
                <p14:cNvContentPartPr/>
                <p14:nvPr/>
              </p14:nvContentPartPr>
              <p14:xfrm>
                <a:off x="7500165" y="5543606"/>
                <a:ext cx="126000" cy="137160"/>
              </p14:xfrm>
            </p:contentPart>
          </mc:Choice>
          <mc:Fallback xmlns="">
            <p:pic>
              <p:nvPicPr>
                <p:cNvPr id="144" name="Ink 143">
                  <a:extLst>
                    <a:ext uri="{FF2B5EF4-FFF2-40B4-BE49-F238E27FC236}">
                      <a16:creationId xmlns:a16="http://schemas.microsoft.com/office/drawing/2014/main" id="{7FC97344-7CB3-B394-49D7-7D80390DF581}"/>
                    </a:ext>
                  </a:extLst>
                </p:cNvPr>
                <p:cNvPicPr/>
                <p:nvPr/>
              </p:nvPicPr>
              <p:blipFill>
                <a:blip r:embed="rId234"/>
                <a:stretch>
                  <a:fillRect/>
                </a:stretch>
              </p:blipFill>
              <p:spPr>
                <a:xfrm>
                  <a:off x="7489365" y="5532806"/>
                  <a:ext cx="147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Ink 144">
                  <a:extLst>
                    <a:ext uri="{FF2B5EF4-FFF2-40B4-BE49-F238E27FC236}">
                      <a16:creationId xmlns:a16="http://schemas.microsoft.com/office/drawing/2014/main" id="{CC46018E-B196-78C3-9C53-F8A00354783B}"/>
                    </a:ext>
                  </a:extLst>
                </p14:cNvPr>
                <p14:cNvContentPartPr/>
                <p14:nvPr/>
              </p14:nvContentPartPr>
              <p14:xfrm>
                <a:off x="7642725" y="5468006"/>
                <a:ext cx="172800" cy="226080"/>
              </p14:xfrm>
            </p:contentPart>
          </mc:Choice>
          <mc:Fallback xmlns="">
            <p:pic>
              <p:nvPicPr>
                <p:cNvPr id="145" name="Ink 144">
                  <a:extLst>
                    <a:ext uri="{FF2B5EF4-FFF2-40B4-BE49-F238E27FC236}">
                      <a16:creationId xmlns:a16="http://schemas.microsoft.com/office/drawing/2014/main" id="{CC46018E-B196-78C3-9C53-F8A00354783B}"/>
                    </a:ext>
                  </a:extLst>
                </p:cNvPr>
                <p:cNvPicPr/>
                <p:nvPr/>
              </p:nvPicPr>
              <p:blipFill>
                <a:blip r:embed="rId236"/>
                <a:stretch>
                  <a:fillRect/>
                </a:stretch>
              </p:blipFill>
              <p:spPr>
                <a:xfrm>
                  <a:off x="7632285" y="5457566"/>
                  <a:ext cx="1940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6" name="Ink 145">
                  <a:extLst>
                    <a:ext uri="{FF2B5EF4-FFF2-40B4-BE49-F238E27FC236}">
                      <a16:creationId xmlns:a16="http://schemas.microsoft.com/office/drawing/2014/main" id="{EE4EB6ED-EBF9-4384-7D12-62DBF72BAA34}"/>
                    </a:ext>
                  </a:extLst>
                </p14:cNvPr>
                <p14:cNvContentPartPr/>
                <p14:nvPr/>
              </p14:nvContentPartPr>
              <p14:xfrm>
                <a:off x="7964565" y="5502206"/>
                <a:ext cx="515160" cy="154800"/>
              </p14:xfrm>
            </p:contentPart>
          </mc:Choice>
          <mc:Fallback xmlns="">
            <p:pic>
              <p:nvPicPr>
                <p:cNvPr id="146" name="Ink 145">
                  <a:extLst>
                    <a:ext uri="{FF2B5EF4-FFF2-40B4-BE49-F238E27FC236}">
                      <a16:creationId xmlns:a16="http://schemas.microsoft.com/office/drawing/2014/main" id="{EE4EB6ED-EBF9-4384-7D12-62DBF72BAA34}"/>
                    </a:ext>
                  </a:extLst>
                </p:cNvPr>
                <p:cNvPicPr/>
                <p:nvPr/>
              </p:nvPicPr>
              <p:blipFill>
                <a:blip r:embed="rId238"/>
                <a:stretch>
                  <a:fillRect/>
                </a:stretch>
              </p:blipFill>
              <p:spPr>
                <a:xfrm>
                  <a:off x="7954125" y="5491766"/>
                  <a:ext cx="53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0FB1D974-D8E7-5D7A-3425-A50C788BAEB7}"/>
                    </a:ext>
                  </a:extLst>
                </p14:cNvPr>
                <p14:cNvContentPartPr/>
                <p14:nvPr/>
              </p14:nvContentPartPr>
              <p14:xfrm>
                <a:off x="8522565" y="5358566"/>
                <a:ext cx="87120" cy="284760"/>
              </p14:xfrm>
            </p:contentPart>
          </mc:Choice>
          <mc:Fallback xmlns="">
            <p:pic>
              <p:nvPicPr>
                <p:cNvPr id="147" name="Ink 146">
                  <a:extLst>
                    <a:ext uri="{FF2B5EF4-FFF2-40B4-BE49-F238E27FC236}">
                      <a16:creationId xmlns:a16="http://schemas.microsoft.com/office/drawing/2014/main" id="{0FB1D974-D8E7-5D7A-3425-A50C788BAEB7}"/>
                    </a:ext>
                  </a:extLst>
                </p:cNvPr>
                <p:cNvPicPr/>
                <p:nvPr/>
              </p:nvPicPr>
              <p:blipFill>
                <a:blip r:embed="rId240"/>
                <a:stretch>
                  <a:fillRect/>
                </a:stretch>
              </p:blipFill>
              <p:spPr>
                <a:xfrm>
                  <a:off x="8512125" y="5348126"/>
                  <a:ext cx="108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31DA0B98-7918-50D7-F4DB-7ECAB78A6FCF}"/>
                    </a:ext>
                  </a:extLst>
                </p14:cNvPr>
                <p14:cNvContentPartPr/>
                <p14:nvPr/>
              </p14:nvContentPartPr>
              <p14:xfrm>
                <a:off x="8893725" y="5413646"/>
                <a:ext cx="405720" cy="171360"/>
              </p14:xfrm>
            </p:contentPart>
          </mc:Choice>
          <mc:Fallback xmlns="">
            <p:pic>
              <p:nvPicPr>
                <p:cNvPr id="148" name="Ink 147">
                  <a:extLst>
                    <a:ext uri="{FF2B5EF4-FFF2-40B4-BE49-F238E27FC236}">
                      <a16:creationId xmlns:a16="http://schemas.microsoft.com/office/drawing/2014/main" id="{31DA0B98-7918-50D7-F4DB-7ECAB78A6FCF}"/>
                    </a:ext>
                  </a:extLst>
                </p:cNvPr>
                <p:cNvPicPr/>
                <p:nvPr/>
              </p:nvPicPr>
              <p:blipFill>
                <a:blip r:embed="rId242"/>
                <a:stretch>
                  <a:fillRect/>
                </a:stretch>
              </p:blipFill>
              <p:spPr>
                <a:xfrm>
                  <a:off x="8882925" y="5402846"/>
                  <a:ext cx="4269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9CCBE71B-6139-AB09-4F90-F07E3244BB98}"/>
                    </a:ext>
                  </a:extLst>
                </p14:cNvPr>
                <p14:cNvContentPartPr/>
                <p14:nvPr/>
              </p14:nvContentPartPr>
              <p14:xfrm>
                <a:off x="9135285" y="5461166"/>
                <a:ext cx="207360" cy="151200"/>
              </p14:xfrm>
            </p:contentPart>
          </mc:Choice>
          <mc:Fallback xmlns="">
            <p:pic>
              <p:nvPicPr>
                <p:cNvPr id="149" name="Ink 148">
                  <a:extLst>
                    <a:ext uri="{FF2B5EF4-FFF2-40B4-BE49-F238E27FC236}">
                      <a16:creationId xmlns:a16="http://schemas.microsoft.com/office/drawing/2014/main" id="{9CCBE71B-6139-AB09-4F90-F07E3244BB98}"/>
                    </a:ext>
                  </a:extLst>
                </p:cNvPr>
                <p:cNvPicPr/>
                <p:nvPr/>
              </p:nvPicPr>
              <p:blipFill>
                <a:blip r:embed="rId244"/>
                <a:stretch>
                  <a:fillRect/>
                </a:stretch>
              </p:blipFill>
              <p:spPr>
                <a:xfrm>
                  <a:off x="9124485" y="5450366"/>
                  <a:ext cx="228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0" name="Ink 149">
                  <a:extLst>
                    <a:ext uri="{FF2B5EF4-FFF2-40B4-BE49-F238E27FC236}">
                      <a16:creationId xmlns:a16="http://schemas.microsoft.com/office/drawing/2014/main" id="{297349A6-3465-3E38-EA55-FC8D35C7D5C1}"/>
                    </a:ext>
                  </a:extLst>
                </p14:cNvPr>
                <p14:cNvContentPartPr/>
                <p14:nvPr/>
              </p14:nvContentPartPr>
              <p14:xfrm>
                <a:off x="9325005" y="5430206"/>
                <a:ext cx="664560" cy="291600"/>
              </p14:xfrm>
            </p:contentPart>
          </mc:Choice>
          <mc:Fallback xmlns="">
            <p:pic>
              <p:nvPicPr>
                <p:cNvPr id="150" name="Ink 149">
                  <a:extLst>
                    <a:ext uri="{FF2B5EF4-FFF2-40B4-BE49-F238E27FC236}">
                      <a16:creationId xmlns:a16="http://schemas.microsoft.com/office/drawing/2014/main" id="{297349A6-3465-3E38-EA55-FC8D35C7D5C1}"/>
                    </a:ext>
                  </a:extLst>
                </p:cNvPr>
                <p:cNvPicPr/>
                <p:nvPr/>
              </p:nvPicPr>
              <p:blipFill>
                <a:blip r:embed="rId246"/>
                <a:stretch>
                  <a:fillRect/>
                </a:stretch>
              </p:blipFill>
              <p:spPr>
                <a:xfrm>
                  <a:off x="9314205" y="5419406"/>
                  <a:ext cx="685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Ink 150">
                  <a:extLst>
                    <a:ext uri="{FF2B5EF4-FFF2-40B4-BE49-F238E27FC236}">
                      <a16:creationId xmlns:a16="http://schemas.microsoft.com/office/drawing/2014/main" id="{FC8474F5-C8B1-17E8-9450-63714B5DDB60}"/>
                    </a:ext>
                  </a:extLst>
                </p14:cNvPr>
                <p14:cNvContentPartPr/>
                <p14:nvPr/>
              </p14:nvContentPartPr>
              <p14:xfrm>
                <a:off x="10049685" y="5290166"/>
                <a:ext cx="26280" cy="48240"/>
              </p14:xfrm>
            </p:contentPart>
          </mc:Choice>
          <mc:Fallback xmlns="">
            <p:pic>
              <p:nvPicPr>
                <p:cNvPr id="151" name="Ink 150">
                  <a:extLst>
                    <a:ext uri="{FF2B5EF4-FFF2-40B4-BE49-F238E27FC236}">
                      <a16:creationId xmlns:a16="http://schemas.microsoft.com/office/drawing/2014/main" id="{FC8474F5-C8B1-17E8-9450-63714B5DDB60}"/>
                    </a:ext>
                  </a:extLst>
                </p:cNvPr>
                <p:cNvPicPr/>
                <p:nvPr/>
              </p:nvPicPr>
              <p:blipFill>
                <a:blip r:embed="rId248"/>
                <a:stretch>
                  <a:fillRect/>
                </a:stretch>
              </p:blipFill>
              <p:spPr>
                <a:xfrm>
                  <a:off x="10038885" y="5279726"/>
                  <a:ext cx="47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2" name="Ink 151">
                  <a:extLst>
                    <a:ext uri="{FF2B5EF4-FFF2-40B4-BE49-F238E27FC236}">
                      <a16:creationId xmlns:a16="http://schemas.microsoft.com/office/drawing/2014/main" id="{D9D5F5FA-13C1-71E0-DE34-56DF62AFF11C}"/>
                    </a:ext>
                  </a:extLst>
                </p14:cNvPr>
                <p14:cNvContentPartPr/>
                <p14:nvPr/>
              </p14:nvContentPartPr>
              <p14:xfrm>
                <a:off x="10109805" y="5220326"/>
                <a:ext cx="862920" cy="371520"/>
              </p14:xfrm>
            </p:contentPart>
          </mc:Choice>
          <mc:Fallback xmlns="">
            <p:pic>
              <p:nvPicPr>
                <p:cNvPr id="152" name="Ink 151">
                  <a:extLst>
                    <a:ext uri="{FF2B5EF4-FFF2-40B4-BE49-F238E27FC236}">
                      <a16:creationId xmlns:a16="http://schemas.microsoft.com/office/drawing/2014/main" id="{D9D5F5FA-13C1-71E0-DE34-56DF62AFF11C}"/>
                    </a:ext>
                  </a:extLst>
                </p:cNvPr>
                <p:cNvPicPr/>
                <p:nvPr/>
              </p:nvPicPr>
              <p:blipFill>
                <a:blip r:embed="rId250"/>
                <a:stretch>
                  <a:fillRect/>
                </a:stretch>
              </p:blipFill>
              <p:spPr>
                <a:xfrm>
                  <a:off x="10099365" y="5209886"/>
                  <a:ext cx="8841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3" name="Ink 152">
                  <a:extLst>
                    <a:ext uri="{FF2B5EF4-FFF2-40B4-BE49-F238E27FC236}">
                      <a16:creationId xmlns:a16="http://schemas.microsoft.com/office/drawing/2014/main" id="{1AD0F445-CFE5-DF6D-4B7D-0973808CCE7B}"/>
                    </a:ext>
                  </a:extLst>
                </p14:cNvPr>
                <p14:cNvContentPartPr/>
                <p14:nvPr/>
              </p14:nvContentPartPr>
              <p14:xfrm>
                <a:off x="10929525" y="5344886"/>
                <a:ext cx="233280" cy="260640"/>
              </p14:xfrm>
            </p:contentPart>
          </mc:Choice>
          <mc:Fallback xmlns="">
            <p:pic>
              <p:nvPicPr>
                <p:cNvPr id="153" name="Ink 152">
                  <a:extLst>
                    <a:ext uri="{FF2B5EF4-FFF2-40B4-BE49-F238E27FC236}">
                      <a16:creationId xmlns:a16="http://schemas.microsoft.com/office/drawing/2014/main" id="{1AD0F445-CFE5-DF6D-4B7D-0973808CCE7B}"/>
                    </a:ext>
                  </a:extLst>
                </p:cNvPr>
                <p:cNvPicPr/>
                <p:nvPr/>
              </p:nvPicPr>
              <p:blipFill>
                <a:blip r:embed="rId252"/>
                <a:stretch>
                  <a:fillRect/>
                </a:stretch>
              </p:blipFill>
              <p:spPr>
                <a:xfrm>
                  <a:off x="10918725" y="5334086"/>
                  <a:ext cx="254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0" name="Ink 159">
                  <a:extLst>
                    <a:ext uri="{FF2B5EF4-FFF2-40B4-BE49-F238E27FC236}">
                      <a16:creationId xmlns:a16="http://schemas.microsoft.com/office/drawing/2014/main" id="{03B13066-53A7-026B-6275-19B06225F0ED}"/>
                    </a:ext>
                  </a:extLst>
                </p14:cNvPr>
                <p14:cNvContentPartPr/>
                <p14:nvPr/>
              </p14:nvContentPartPr>
              <p14:xfrm>
                <a:off x="5184285" y="5085326"/>
                <a:ext cx="6341040" cy="848520"/>
              </p14:xfrm>
            </p:contentPart>
          </mc:Choice>
          <mc:Fallback xmlns="">
            <p:pic>
              <p:nvPicPr>
                <p:cNvPr id="160" name="Ink 159">
                  <a:extLst>
                    <a:ext uri="{FF2B5EF4-FFF2-40B4-BE49-F238E27FC236}">
                      <a16:creationId xmlns:a16="http://schemas.microsoft.com/office/drawing/2014/main" id="{03B13066-53A7-026B-6275-19B06225F0ED}"/>
                    </a:ext>
                  </a:extLst>
                </p:cNvPr>
                <p:cNvPicPr/>
                <p:nvPr/>
              </p:nvPicPr>
              <p:blipFill>
                <a:blip r:embed="rId254"/>
                <a:stretch>
                  <a:fillRect/>
                </a:stretch>
              </p:blipFill>
              <p:spPr>
                <a:xfrm>
                  <a:off x="5173845" y="5074526"/>
                  <a:ext cx="636228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3" name="Ink 162">
                  <a:extLst>
                    <a:ext uri="{FF2B5EF4-FFF2-40B4-BE49-F238E27FC236}">
                      <a16:creationId xmlns:a16="http://schemas.microsoft.com/office/drawing/2014/main" id="{7E336BF8-62DF-D9C8-AF52-03804471BABA}"/>
                    </a:ext>
                  </a:extLst>
                </p14:cNvPr>
                <p14:cNvContentPartPr/>
                <p14:nvPr/>
              </p14:nvContentPartPr>
              <p14:xfrm>
                <a:off x="5391285" y="5987846"/>
                <a:ext cx="156240" cy="291600"/>
              </p14:xfrm>
            </p:contentPart>
          </mc:Choice>
          <mc:Fallback xmlns="">
            <p:pic>
              <p:nvPicPr>
                <p:cNvPr id="163" name="Ink 162">
                  <a:extLst>
                    <a:ext uri="{FF2B5EF4-FFF2-40B4-BE49-F238E27FC236}">
                      <a16:creationId xmlns:a16="http://schemas.microsoft.com/office/drawing/2014/main" id="{7E336BF8-62DF-D9C8-AF52-03804471BABA}"/>
                    </a:ext>
                  </a:extLst>
                </p:cNvPr>
                <p:cNvPicPr/>
                <p:nvPr/>
              </p:nvPicPr>
              <p:blipFill>
                <a:blip r:embed="rId256"/>
                <a:stretch>
                  <a:fillRect/>
                </a:stretch>
              </p:blipFill>
              <p:spPr>
                <a:xfrm>
                  <a:off x="5380845" y="5977406"/>
                  <a:ext cx="1774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4" name="Ink 163">
                  <a:extLst>
                    <a:ext uri="{FF2B5EF4-FFF2-40B4-BE49-F238E27FC236}">
                      <a16:creationId xmlns:a16="http://schemas.microsoft.com/office/drawing/2014/main" id="{6FEEB2E8-00C9-9505-5E0D-11406897F58A}"/>
                    </a:ext>
                  </a:extLst>
                </p14:cNvPr>
                <p14:cNvContentPartPr/>
                <p14:nvPr/>
              </p14:nvContentPartPr>
              <p14:xfrm>
                <a:off x="5650125" y="6008726"/>
                <a:ext cx="155520" cy="239400"/>
              </p14:xfrm>
            </p:contentPart>
          </mc:Choice>
          <mc:Fallback xmlns="">
            <p:pic>
              <p:nvPicPr>
                <p:cNvPr id="164" name="Ink 163">
                  <a:extLst>
                    <a:ext uri="{FF2B5EF4-FFF2-40B4-BE49-F238E27FC236}">
                      <a16:creationId xmlns:a16="http://schemas.microsoft.com/office/drawing/2014/main" id="{6FEEB2E8-00C9-9505-5E0D-11406897F58A}"/>
                    </a:ext>
                  </a:extLst>
                </p:cNvPr>
                <p:cNvPicPr/>
                <p:nvPr/>
              </p:nvPicPr>
              <p:blipFill>
                <a:blip r:embed="rId258"/>
                <a:stretch>
                  <a:fillRect/>
                </a:stretch>
              </p:blipFill>
              <p:spPr>
                <a:xfrm>
                  <a:off x="5639325" y="5997926"/>
                  <a:ext cx="176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5" name="Ink 164">
                  <a:extLst>
                    <a:ext uri="{FF2B5EF4-FFF2-40B4-BE49-F238E27FC236}">
                      <a16:creationId xmlns:a16="http://schemas.microsoft.com/office/drawing/2014/main" id="{4DC5BAF9-4691-1276-818C-9C1592277E47}"/>
                    </a:ext>
                  </a:extLst>
                </p14:cNvPr>
                <p14:cNvContentPartPr/>
                <p14:nvPr/>
              </p14:nvContentPartPr>
              <p14:xfrm>
                <a:off x="5865765" y="6052646"/>
                <a:ext cx="82800" cy="206640"/>
              </p14:xfrm>
            </p:contentPart>
          </mc:Choice>
          <mc:Fallback xmlns="">
            <p:pic>
              <p:nvPicPr>
                <p:cNvPr id="165" name="Ink 164">
                  <a:extLst>
                    <a:ext uri="{FF2B5EF4-FFF2-40B4-BE49-F238E27FC236}">
                      <a16:creationId xmlns:a16="http://schemas.microsoft.com/office/drawing/2014/main" id="{4DC5BAF9-4691-1276-818C-9C1592277E47}"/>
                    </a:ext>
                  </a:extLst>
                </p:cNvPr>
                <p:cNvPicPr/>
                <p:nvPr/>
              </p:nvPicPr>
              <p:blipFill>
                <a:blip r:embed="rId260"/>
                <a:stretch>
                  <a:fillRect/>
                </a:stretch>
              </p:blipFill>
              <p:spPr>
                <a:xfrm>
                  <a:off x="5855325" y="6041846"/>
                  <a:ext cx="1040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6" name="Ink 165">
                  <a:extLst>
                    <a:ext uri="{FF2B5EF4-FFF2-40B4-BE49-F238E27FC236}">
                      <a16:creationId xmlns:a16="http://schemas.microsoft.com/office/drawing/2014/main" id="{D55AAE94-8B98-0313-2345-A458FB5F02F3}"/>
                    </a:ext>
                  </a:extLst>
                </p14:cNvPr>
                <p14:cNvContentPartPr/>
                <p14:nvPr/>
              </p14:nvContentPartPr>
              <p14:xfrm>
                <a:off x="5960805" y="6111326"/>
                <a:ext cx="9000" cy="123120"/>
              </p14:xfrm>
            </p:contentPart>
          </mc:Choice>
          <mc:Fallback xmlns="">
            <p:pic>
              <p:nvPicPr>
                <p:cNvPr id="166" name="Ink 165">
                  <a:extLst>
                    <a:ext uri="{FF2B5EF4-FFF2-40B4-BE49-F238E27FC236}">
                      <a16:creationId xmlns:a16="http://schemas.microsoft.com/office/drawing/2014/main" id="{D55AAE94-8B98-0313-2345-A458FB5F02F3}"/>
                    </a:ext>
                  </a:extLst>
                </p:cNvPr>
                <p:cNvPicPr/>
                <p:nvPr/>
              </p:nvPicPr>
              <p:blipFill>
                <a:blip r:embed="rId262"/>
                <a:stretch>
                  <a:fillRect/>
                </a:stretch>
              </p:blipFill>
              <p:spPr>
                <a:xfrm>
                  <a:off x="5950005" y="6100886"/>
                  <a:ext cx="30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7" name="Ink 166">
                  <a:extLst>
                    <a:ext uri="{FF2B5EF4-FFF2-40B4-BE49-F238E27FC236}">
                      <a16:creationId xmlns:a16="http://schemas.microsoft.com/office/drawing/2014/main" id="{94D69772-67F1-7C7F-C9EB-041C5CB59383}"/>
                    </a:ext>
                  </a:extLst>
                </p14:cNvPr>
                <p14:cNvContentPartPr/>
                <p14:nvPr/>
              </p14:nvContentPartPr>
              <p14:xfrm>
                <a:off x="5986725" y="6063086"/>
                <a:ext cx="9000" cy="20880"/>
              </p14:xfrm>
            </p:contentPart>
          </mc:Choice>
          <mc:Fallback xmlns="">
            <p:pic>
              <p:nvPicPr>
                <p:cNvPr id="167" name="Ink 166">
                  <a:extLst>
                    <a:ext uri="{FF2B5EF4-FFF2-40B4-BE49-F238E27FC236}">
                      <a16:creationId xmlns:a16="http://schemas.microsoft.com/office/drawing/2014/main" id="{94D69772-67F1-7C7F-C9EB-041C5CB59383}"/>
                    </a:ext>
                  </a:extLst>
                </p:cNvPr>
                <p:cNvPicPr/>
                <p:nvPr/>
              </p:nvPicPr>
              <p:blipFill>
                <a:blip r:embed="rId264"/>
                <a:stretch>
                  <a:fillRect/>
                </a:stretch>
              </p:blipFill>
              <p:spPr>
                <a:xfrm>
                  <a:off x="5975925" y="6052646"/>
                  <a:ext cx="30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8" name="Ink 167">
                  <a:extLst>
                    <a:ext uri="{FF2B5EF4-FFF2-40B4-BE49-F238E27FC236}">
                      <a16:creationId xmlns:a16="http://schemas.microsoft.com/office/drawing/2014/main" id="{BB8DDB07-8584-22F2-E36B-32F09F2A1260}"/>
                    </a:ext>
                  </a:extLst>
                </p14:cNvPr>
                <p14:cNvContentPartPr/>
                <p14:nvPr/>
              </p14:nvContentPartPr>
              <p14:xfrm>
                <a:off x="6055485" y="6059486"/>
                <a:ext cx="82800" cy="189000"/>
              </p14:xfrm>
            </p:contentPart>
          </mc:Choice>
          <mc:Fallback xmlns="">
            <p:pic>
              <p:nvPicPr>
                <p:cNvPr id="168" name="Ink 167">
                  <a:extLst>
                    <a:ext uri="{FF2B5EF4-FFF2-40B4-BE49-F238E27FC236}">
                      <a16:creationId xmlns:a16="http://schemas.microsoft.com/office/drawing/2014/main" id="{BB8DDB07-8584-22F2-E36B-32F09F2A1260}"/>
                    </a:ext>
                  </a:extLst>
                </p:cNvPr>
                <p:cNvPicPr/>
                <p:nvPr/>
              </p:nvPicPr>
              <p:blipFill>
                <a:blip r:embed="rId266"/>
                <a:stretch>
                  <a:fillRect/>
                </a:stretch>
              </p:blipFill>
              <p:spPr>
                <a:xfrm>
                  <a:off x="6045045" y="6048686"/>
                  <a:ext cx="104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9" name="Ink 168">
                  <a:extLst>
                    <a:ext uri="{FF2B5EF4-FFF2-40B4-BE49-F238E27FC236}">
                      <a16:creationId xmlns:a16="http://schemas.microsoft.com/office/drawing/2014/main" id="{9715FC87-EEFC-0EB6-A30D-AFE8FFE5807B}"/>
                    </a:ext>
                  </a:extLst>
                </p14:cNvPr>
                <p14:cNvContentPartPr/>
                <p14:nvPr/>
              </p14:nvContentPartPr>
              <p14:xfrm>
                <a:off x="6146565" y="6087566"/>
                <a:ext cx="116280" cy="146880"/>
              </p14:xfrm>
            </p:contentPart>
          </mc:Choice>
          <mc:Fallback xmlns="">
            <p:pic>
              <p:nvPicPr>
                <p:cNvPr id="169" name="Ink 168">
                  <a:extLst>
                    <a:ext uri="{FF2B5EF4-FFF2-40B4-BE49-F238E27FC236}">
                      <a16:creationId xmlns:a16="http://schemas.microsoft.com/office/drawing/2014/main" id="{9715FC87-EEFC-0EB6-A30D-AFE8FFE5807B}"/>
                    </a:ext>
                  </a:extLst>
                </p:cNvPr>
                <p:cNvPicPr/>
                <p:nvPr/>
              </p:nvPicPr>
              <p:blipFill>
                <a:blip r:embed="rId268"/>
                <a:stretch>
                  <a:fillRect/>
                </a:stretch>
              </p:blipFill>
              <p:spPr>
                <a:xfrm>
                  <a:off x="6136125" y="6077126"/>
                  <a:ext cx="137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0" name="Ink 169">
                  <a:extLst>
                    <a:ext uri="{FF2B5EF4-FFF2-40B4-BE49-F238E27FC236}">
                      <a16:creationId xmlns:a16="http://schemas.microsoft.com/office/drawing/2014/main" id="{DCDF0286-8944-76FA-B03E-C7360B78996C}"/>
                    </a:ext>
                  </a:extLst>
                </p14:cNvPr>
                <p14:cNvContentPartPr/>
                <p14:nvPr/>
              </p14:nvContentPartPr>
              <p14:xfrm>
                <a:off x="6279765" y="6022046"/>
                <a:ext cx="155520" cy="212400"/>
              </p14:xfrm>
            </p:contentPart>
          </mc:Choice>
          <mc:Fallback xmlns="">
            <p:pic>
              <p:nvPicPr>
                <p:cNvPr id="170" name="Ink 169">
                  <a:extLst>
                    <a:ext uri="{FF2B5EF4-FFF2-40B4-BE49-F238E27FC236}">
                      <a16:creationId xmlns:a16="http://schemas.microsoft.com/office/drawing/2014/main" id="{DCDF0286-8944-76FA-B03E-C7360B78996C}"/>
                    </a:ext>
                  </a:extLst>
                </p:cNvPr>
                <p:cNvPicPr/>
                <p:nvPr/>
              </p:nvPicPr>
              <p:blipFill>
                <a:blip r:embed="rId270"/>
                <a:stretch>
                  <a:fillRect/>
                </a:stretch>
              </p:blipFill>
              <p:spPr>
                <a:xfrm>
                  <a:off x="6269325" y="6011606"/>
                  <a:ext cx="176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1" name="Ink 170">
                  <a:extLst>
                    <a:ext uri="{FF2B5EF4-FFF2-40B4-BE49-F238E27FC236}">
                      <a16:creationId xmlns:a16="http://schemas.microsoft.com/office/drawing/2014/main" id="{3F7A18E8-AECB-6A74-BD37-28BFEB3E80C1}"/>
                    </a:ext>
                  </a:extLst>
                </p14:cNvPr>
                <p14:cNvContentPartPr/>
                <p14:nvPr/>
              </p14:nvContentPartPr>
              <p14:xfrm>
                <a:off x="6426645" y="6090806"/>
                <a:ext cx="34920" cy="6840"/>
              </p14:xfrm>
            </p:contentPart>
          </mc:Choice>
          <mc:Fallback xmlns="">
            <p:pic>
              <p:nvPicPr>
                <p:cNvPr id="171" name="Ink 170">
                  <a:extLst>
                    <a:ext uri="{FF2B5EF4-FFF2-40B4-BE49-F238E27FC236}">
                      <a16:creationId xmlns:a16="http://schemas.microsoft.com/office/drawing/2014/main" id="{3F7A18E8-AECB-6A74-BD37-28BFEB3E80C1}"/>
                    </a:ext>
                  </a:extLst>
                </p:cNvPr>
                <p:cNvPicPr/>
                <p:nvPr/>
              </p:nvPicPr>
              <p:blipFill>
                <a:blip r:embed="rId272"/>
                <a:stretch>
                  <a:fillRect/>
                </a:stretch>
              </p:blipFill>
              <p:spPr>
                <a:xfrm>
                  <a:off x="6415845" y="6080366"/>
                  <a:ext cx="56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2" name="Ink 171">
                  <a:extLst>
                    <a:ext uri="{FF2B5EF4-FFF2-40B4-BE49-F238E27FC236}">
                      <a16:creationId xmlns:a16="http://schemas.microsoft.com/office/drawing/2014/main" id="{03D6DB05-7C19-F3F1-09C3-FD5233FA95C8}"/>
                    </a:ext>
                  </a:extLst>
                </p14:cNvPr>
                <p14:cNvContentPartPr/>
                <p14:nvPr/>
              </p14:nvContentPartPr>
              <p14:xfrm>
                <a:off x="6486765" y="6125006"/>
                <a:ext cx="259200" cy="137160"/>
              </p14:xfrm>
            </p:contentPart>
          </mc:Choice>
          <mc:Fallback xmlns="">
            <p:pic>
              <p:nvPicPr>
                <p:cNvPr id="172" name="Ink 171">
                  <a:extLst>
                    <a:ext uri="{FF2B5EF4-FFF2-40B4-BE49-F238E27FC236}">
                      <a16:creationId xmlns:a16="http://schemas.microsoft.com/office/drawing/2014/main" id="{03D6DB05-7C19-F3F1-09C3-FD5233FA95C8}"/>
                    </a:ext>
                  </a:extLst>
                </p:cNvPr>
                <p:cNvPicPr/>
                <p:nvPr/>
              </p:nvPicPr>
              <p:blipFill>
                <a:blip r:embed="rId274"/>
                <a:stretch>
                  <a:fillRect/>
                </a:stretch>
              </p:blipFill>
              <p:spPr>
                <a:xfrm>
                  <a:off x="6476325" y="6114206"/>
                  <a:ext cx="280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3" name="Ink 172">
                  <a:extLst>
                    <a:ext uri="{FF2B5EF4-FFF2-40B4-BE49-F238E27FC236}">
                      <a16:creationId xmlns:a16="http://schemas.microsoft.com/office/drawing/2014/main" id="{430E6C80-13C0-3FFD-1A64-F48771DF2B75}"/>
                    </a:ext>
                  </a:extLst>
                </p14:cNvPr>
                <p14:cNvContentPartPr/>
                <p14:nvPr/>
              </p14:nvContentPartPr>
              <p14:xfrm>
                <a:off x="6995805" y="6038966"/>
                <a:ext cx="172800" cy="189720"/>
              </p14:xfrm>
            </p:contentPart>
          </mc:Choice>
          <mc:Fallback xmlns="">
            <p:pic>
              <p:nvPicPr>
                <p:cNvPr id="173" name="Ink 172">
                  <a:extLst>
                    <a:ext uri="{FF2B5EF4-FFF2-40B4-BE49-F238E27FC236}">
                      <a16:creationId xmlns:a16="http://schemas.microsoft.com/office/drawing/2014/main" id="{430E6C80-13C0-3FFD-1A64-F48771DF2B75}"/>
                    </a:ext>
                  </a:extLst>
                </p:cNvPr>
                <p:cNvPicPr/>
                <p:nvPr/>
              </p:nvPicPr>
              <p:blipFill>
                <a:blip r:embed="rId276"/>
                <a:stretch>
                  <a:fillRect/>
                </a:stretch>
              </p:blipFill>
              <p:spPr>
                <a:xfrm>
                  <a:off x="6985365" y="6028166"/>
                  <a:ext cx="194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4" name="Ink 173">
                  <a:extLst>
                    <a:ext uri="{FF2B5EF4-FFF2-40B4-BE49-F238E27FC236}">
                      <a16:creationId xmlns:a16="http://schemas.microsoft.com/office/drawing/2014/main" id="{E1CEE165-696A-D70F-1F6A-2CF82CB6B80E}"/>
                    </a:ext>
                  </a:extLst>
                </p14:cNvPr>
                <p14:cNvContentPartPr/>
                <p14:nvPr/>
              </p14:nvContentPartPr>
              <p14:xfrm>
                <a:off x="7228725" y="6104126"/>
                <a:ext cx="26280" cy="137520"/>
              </p14:xfrm>
            </p:contentPart>
          </mc:Choice>
          <mc:Fallback xmlns="">
            <p:pic>
              <p:nvPicPr>
                <p:cNvPr id="174" name="Ink 173">
                  <a:extLst>
                    <a:ext uri="{FF2B5EF4-FFF2-40B4-BE49-F238E27FC236}">
                      <a16:creationId xmlns:a16="http://schemas.microsoft.com/office/drawing/2014/main" id="{E1CEE165-696A-D70F-1F6A-2CF82CB6B80E}"/>
                    </a:ext>
                  </a:extLst>
                </p:cNvPr>
                <p:cNvPicPr/>
                <p:nvPr/>
              </p:nvPicPr>
              <p:blipFill>
                <a:blip r:embed="rId278"/>
                <a:stretch>
                  <a:fillRect/>
                </a:stretch>
              </p:blipFill>
              <p:spPr>
                <a:xfrm>
                  <a:off x="7218285" y="6093686"/>
                  <a:ext cx="47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5" name="Ink 174">
                  <a:extLst>
                    <a:ext uri="{FF2B5EF4-FFF2-40B4-BE49-F238E27FC236}">
                      <a16:creationId xmlns:a16="http://schemas.microsoft.com/office/drawing/2014/main" id="{3356310B-4D12-A686-4920-B979CDC08CBB}"/>
                    </a:ext>
                  </a:extLst>
                </p14:cNvPr>
                <p14:cNvContentPartPr/>
                <p14:nvPr/>
              </p14:nvContentPartPr>
              <p14:xfrm>
                <a:off x="7323765" y="5967326"/>
                <a:ext cx="43560" cy="301320"/>
              </p14:xfrm>
            </p:contentPart>
          </mc:Choice>
          <mc:Fallback xmlns="">
            <p:pic>
              <p:nvPicPr>
                <p:cNvPr id="175" name="Ink 174">
                  <a:extLst>
                    <a:ext uri="{FF2B5EF4-FFF2-40B4-BE49-F238E27FC236}">
                      <a16:creationId xmlns:a16="http://schemas.microsoft.com/office/drawing/2014/main" id="{3356310B-4D12-A686-4920-B979CDC08CBB}"/>
                    </a:ext>
                  </a:extLst>
                </p:cNvPr>
                <p:cNvPicPr/>
                <p:nvPr/>
              </p:nvPicPr>
              <p:blipFill>
                <a:blip r:embed="rId280"/>
                <a:stretch>
                  <a:fillRect/>
                </a:stretch>
              </p:blipFill>
              <p:spPr>
                <a:xfrm>
                  <a:off x="7312965" y="5956886"/>
                  <a:ext cx="648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6" name="Ink 175">
                  <a:extLst>
                    <a:ext uri="{FF2B5EF4-FFF2-40B4-BE49-F238E27FC236}">
                      <a16:creationId xmlns:a16="http://schemas.microsoft.com/office/drawing/2014/main" id="{BF65C66D-9C6E-C339-48BA-29B3284D6675}"/>
                    </a:ext>
                  </a:extLst>
                </p14:cNvPr>
                <p14:cNvContentPartPr/>
                <p14:nvPr/>
              </p14:nvContentPartPr>
              <p14:xfrm>
                <a:off x="7323765" y="6076766"/>
                <a:ext cx="43560" cy="61920"/>
              </p14:xfrm>
            </p:contentPart>
          </mc:Choice>
          <mc:Fallback xmlns="">
            <p:pic>
              <p:nvPicPr>
                <p:cNvPr id="176" name="Ink 175">
                  <a:extLst>
                    <a:ext uri="{FF2B5EF4-FFF2-40B4-BE49-F238E27FC236}">
                      <a16:creationId xmlns:a16="http://schemas.microsoft.com/office/drawing/2014/main" id="{BF65C66D-9C6E-C339-48BA-29B3284D6675}"/>
                    </a:ext>
                  </a:extLst>
                </p:cNvPr>
                <p:cNvPicPr/>
                <p:nvPr/>
              </p:nvPicPr>
              <p:blipFill>
                <a:blip r:embed="rId282"/>
                <a:stretch>
                  <a:fillRect/>
                </a:stretch>
              </p:blipFill>
              <p:spPr>
                <a:xfrm>
                  <a:off x="7312965" y="6066326"/>
                  <a:ext cx="64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7" name="Ink 176">
                  <a:extLst>
                    <a:ext uri="{FF2B5EF4-FFF2-40B4-BE49-F238E27FC236}">
                      <a16:creationId xmlns:a16="http://schemas.microsoft.com/office/drawing/2014/main" id="{3DBB53D1-318F-2CBF-7E85-57698050D801}"/>
                    </a:ext>
                  </a:extLst>
                </p14:cNvPr>
                <p14:cNvContentPartPr/>
                <p14:nvPr/>
              </p14:nvContentPartPr>
              <p14:xfrm>
                <a:off x="7409805" y="6042926"/>
                <a:ext cx="233280" cy="209160"/>
              </p14:xfrm>
            </p:contentPart>
          </mc:Choice>
          <mc:Fallback xmlns="">
            <p:pic>
              <p:nvPicPr>
                <p:cNvPr id="177" name="Ink 176">
                  <a:extLst>
                    <a:ext uri="{FF2B5EF4-FFF2-40B4-BE49-F238E27FC236}">
                      <a16:creationId xmlns:a16="http://schemas.microsoft.com/office/drawing/2014/main" id="{3DBB53D1-318F-2CBF-7E85-57698050D801}"/>
                    </a:ext>
                  </a:extLst>
                </p:cNvPr>
                <p:cNvPicPr/>
                <p:nvPr/>
              </p:nvPicPr>
              <p:blipFill>
                <a:blip r:embed="rId284"/>
                <a:stretch>
                  <a:fillRect/>
                </a:stretch>
              </p:blipFill>
              <p:spPr>
                <a:xfrm>
                  <a:off x="7399365" y="6032126"/>
                  <a:ext cx="2545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8" name="Ink 177">
                  <a:extLst>
                    <a:ext uri="{FF2B5EF4-FFF2-40B4-BE49-F238E27FC236}">
                      <a16:creationId xmlns:a16="http://schemas.microsoft.com/office/drawing/2014/main" id="{92204E1E-4E54-E77A-6A7E-519C92992062}"/>
                    </a:ext>
                  </a:extLst>
                </p14:cNvPr>
                <p14:cNvContentPartPr/>
                <p14:nvPr/>
              </p14:nvContentPartPr>
              <p14:xfrm>
                <a:off x="7805805" y="6125006"/>
                <a:ext cx="173880" cy="143640"/>
              </p14:xfrm>
            </p:contentPart>
          </mc:Choice>
          <mc:Fallback xmlns="">
            <p:pic>
              <p:nvPicPr>
                <p:cNvPr id="178" name="Ink 177">
                  <a:extLst>
                    <a:ext uri="{FF2B5EF4-FFF2-40B4-BE49-F238E27FC236}">
                      <a16:creationId xmlns:a16="http://schemas.microsoft.com/office/drawing/2014/main" id="{92204E1E-4E54-E77A-6A7E-519C92992062}"/>
                    </a:ext>
                  </a:extLst>
                </p:cNvPr>
                <p:cNvPicPr/>
                <p:nvPr/>
              </p:nvPicPr>
              <p:blipFill>
                <a:blip r:embed="rId286"/>
                <a:stretch>
                  <a:fillRect/>
                </a:stretch>
              </p:blipFill>
              <p:spPr>
                <a:xfrm>
                  <a:off x="7795005" y="6114206"/>
                  <a:ext cx="1951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9" name="Ink 178">
                  <a:extLst>
                    <a:ext uri="{FF2B5EF4-FFF2-40B4-BE49-F238E27FC236}">
                      <a16:creationId xmlns:a16="http://schemas.microsoft.com/office/drawing/2014/main" id="{4177D076-FB81-16A5-7251-5C2BFC6DD755}"/>
                    </a:ext>
                  </a:extLst>
                </p14:cNvPr>
                <p14:cNvContentPartPr/>
                <p14:nvPr/>
              </p14:nvContentPartPr>
              <p14:xfrm>
                <a:off x="8013165" y="6029246"/>
                <a:ext cx="225000" cy="239400"/>
              </p14:xfrm>
            </p:contentPart>
          </mc:Choice>
          <mc:Fallback xmlns="">
            <p:pic>
              <p:nvPicPr>
                <p:cNvPr id="179" name="Ink 178">
                  <a:extLst>
                    <a:ext uri="{FF2B5EF4-FFF2-40B4-BE49-F238E27FC236}">
                      <a16:creationId xmlns:a16="http://schemas.microsoft.com/office/drawing/2014/main" id="{4177D076-FB81-16A5-7251-5C2BFC6DD755}"/>
                    </a:ext>
                  </a:extLst>
                </p:cNvPr>
                <p:cNvPicPr/>
                <p:nvPr/>
              </p:nvPicPr>
              <p:blipFill>
                <a:blip r:embed="rId288"/>
                <a:stretch>
                  <a:fillRect/>
                </a:stretch>
              </p:blipFill>
              <p:spPr>
                <a:xfrm>
                  <a:off x="8002725" y="6018446"/>
                  <a:ext cx="246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FC83E7B9-E491-3C40-E365-C5D8D0E26E6E}"/>
                    </a:ext>
                  </a:extLst>
                </p14:cNvPr>
                <p14:cNvContentPartPr/>
                <p14:nvPr/>
              </p14:nvContentPartPr>
              <p14:xfrm>
                <a:off x="8276325" y="6159206"/>
                <a:ext cx="169200" cy="116640"/>
              </p14:xfrm>
            </p:contentPart>
          </mc:Choice>
          <mc:Fallback xmlns="">
            <p:pic>
              <p:nvPicPr>
                <p:cNvPr id="180" name="Ink 179">
                  <a:extLst>
                    <a:ext uri="{FF2B5EF4-FFF2-40B4-BE49-F238E27FC236}">
                      <a16:creationId xmlns:a16="http://schemas.microsoft.com/office/drawing/2014/main" id="{FC83E7B9-E491-3C40-E365-C5D8D0E26E6E}"/>
                    </a:ext>
                  </a:extLst>
                </p:cNvPr>
                <p:cNvPicPr/>
                <p:nvPr/>
              </p:nvPicPr>
              <p:blipFill>
                <a:blip r:embed="rId290"/>
                <a:stretch>
                  <a:fillRect/>
                </a:stretch>
              </p:blipFill>
              <p:spPr>
                <a:xfrm>
                  <a:off x="8265885" y="6148406"/>
                  <a:ext cx="190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23AD31C2-8471-806F-E07F-CEB891E04FFB}"/>
                    </a:ext>
                  </a:extLst>
                </p14:cNvPr>
                <p14:cNvContentPartPr/>
                <p14:nvPr/>
              </p14:nvContentPartPr>
              <p14:xfrm>
                <a:off x="8436525" y="6090806"/>
                <a:ext cx="78120" cy="184680"/>
              </p14:xfrm>
            </p:contentPart>
          </mc:Choice>
          <mc:Fallback xmlns="">
            <p:pic>
              <p:nvPicPr>
                <p:cNvPr id="181" name="Ink 180">
                  <a:extLst>
                    <a:ext uri="{FF2B5EF4-FFF2-40B4-BE49-F238E27FC236}">
                      <a16:creationId xmlns:a16="http://schemas.microsoft.com/office/drawing/2014/main" id="{23AD31C2-8471-806F-E07F-CEB891E04FFB}"/>
                    </a:ext>
                  </a:extLst>
                </p:cNvPr>
                <p:cNvPicPr/>
                <p:nvPr/>
              </p:nvPicPr>
              <p:blipFill>
                <a:blip r:embed="rId292"/>
                <a:stretch>
                  <a:fillRect/>
                </a:stretch>
              </p:blipFill>
              <p:spPr>
                <a:xfrm>
                  <a:off x="8425725" y="6080366"/>
                  <a:ext cx="99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225A99D7-F944-612C-71F5-5DABE78F1072}"/>
                    </a:ext>
                  </a:extLst>
                </p14:cNvPr>
                <p14:cNvContentPartPr/>
                <p14:nvPr/>
              </p14:nvContentPartPr>
              <p14:xfrm>
                <a:off x="8479725" y="6193046"/>
                <a:ext cx="78120" cy="75600"/>
              </p14:xfrm>
            </p:contentPart>
          </mc:Choice>
          <mc:Fallback xmlns="">
            <p:pic>
              <p:nvPicPr>
                <p:cNvPr id="182" name="Ink 181">
                  <a:extLst>
                    <a:ext uri="{FF2B5EF4-FFF2-40B4-BE49-F238E27FC236}">
                      <a16:creationId xmlns:a16="http://schemas.microsoft.com/office/drawing/2014/main" id="{225A99D7-F944-612C-71F5-5DABE78F1072}"/>
                    </a:ext>
                  </a:extLst>
                </p:cNvPr>
                <p:cNvPicPr/>
                <p:nvPr/>
              </p:nvPicPr>
              <p:blipFill>
                <a:blip r:embed="rId294"/>
                <a:stretch>
                  <a:fillRect/>
                </a:stretch>
              </p:blipFill>
              <p:spPr>
                <a:xfrm>
                  <a:off x="8468925" y="6182606"/>
                  <a:ext cx="993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3" name="Ink 182">
                  <a:extLst>
                    <a:ext uri="{FF2B5EF4-FFF2-40B4-BE49-F238E27FC236}">
                      <a16:creationId xmlns:a16="http://schemas.microsoft.com/office/drawing/2014/main" id="{7E607C9D-2532-CA56-4EE8-C92BD3EE8CAD}"/>
                    </a:ext>
                  </a:extLst>
                </p14:cNvPr>
                <p14:cNvContentPartPr/>
                <p14:nvPr/>
              </p14:nvContentPartPr>
              <p14:xfrm>
                <a:off x="8626245" y="6159206"/>
                <a:ext cx="255240" cy="243360"/>
              </p14:xfrm>
            </p:contentPart>
          </mc:Choice>
          <mc:Fallback xmlns="">
            <p:pic>
              <p:nvPicPr>
                <p:cNvPr id="183" name="Ink 182">
                  <a:extLst>
                    <a:ext uri="{FF2B5EF4-FFF2-40B4-BE49-F238E27FC236}">
                      <a16:creationId xmlns:a16="http://schemas.microsoft.com/office/drawing/2014/main" id="{7E607C9D-2532-CA56-4EE8-C92BD3EE8CAD}"/>
                    </a:ext>
                  </a:extLst>
                </p:cNvPr>
                <p:cNvPicPr/>
                <p:nvPr/>
              </p:nvPicPr>
              <p:blipFill>
                <a:blip r:embed="rId296"/>
                <a:stretch>
                  <a:fillRect/>
                </a:stretch>
              </p:blipFill>
              <p:spPr>
                <a:xfrm>
                  <a:off x="8615445" y="6148406"/>
                  <a:ext cx="2764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4" name="Ink 183">
                  <a:extLst>
                    <a:ext uri="{FF2B5EF4-FFF2-40B4-BE49-F238E27FC236}">
                      <a16:creationId xmlns:a16="http://schemas.microsoft.com/office/drawing/2014/main" id="{22F3802C-B25D-0C11-5747-3448475FA6E6}"/>
                    </a:ext>
                  </a:extLst>
                </p14:cNvPr>
                <p14:cNvContentPartPr/>
                <p14:nvPr/>
              </p14:nvContentPartPr>
              <p14:xfrm>
                <a:off x="8928285" y="6159206"/>
                <a:ext cx="17640" cy="123480"/>
              </p14:xfrm>
            </p:contentPart>
          </mc:Choice>
          <mc:Fallback xmlns="">
            <p:pic>
              <p:nvPicPr>
                <p:cNvPr id="184" name="Ink 183">
                  <a:extLst>
                    <a:ext uri="{FF2B5EF4-FFF2-40B4-BE49-F238E27FC236}">
                      <a16:creationId xmlns:a16="http://schemas.microsoft.com/office/drawing/2014/main" id="{22F3802C-B25D-0C11-5747-3448475FA6E6}"/>
                    </a:ext>
                  </a:extLst>
                </p:cNvPr>
                <p:cNvPicPr/>
                <p:nvPr/>
              </p:nvPicPr>
              <p:blipFill>
                <a:blip r:embed="rId298"/>
                <a:stretch>
                  <a:fillRect/>
                </a:stretch>
              </p:blipFill>
              <p:spPr>
                <a:xfrm>
                  <a:off x="8917485" y="6148406"/>
                  <a:ext cx="38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5" name="Ink 184">
                  <a:extLst>
                    <a:ext uri="{FF2B5EF4-FFF2-40B4-BE49-F238E27FC236}">
                      <a16:creationId xmlns:a16="http://schemas.microsoft.com/office/drawing/2014/main" id="{54026B42-572C-1F71-F752-983597CF41BA}"/>
                    </a:ext>
                  </a:extLst>
                </p14:cNvPr>
                <p14:cNvContentPartPr/>
                <p14:nvPr/>
              </p14:nvContentPartPr>
              <p14:xfrm>
                <a:off x="8962845" y="6125006"/>
                <a:ext cx="9000" cy="13680"/>
              </p14:xfrm>
            </p:contentPart>
          </mc:Choice>
          <mc:Fallback xmlns="">
            <p:pic>
              <p:nvPicPr>
                <p:cNvPr id="185" name="Ink 184">
                  <a:extLst>
                    <a:ext uri="{FF2B5EF4-FFF2-40B4-BE49-F238E27FC236}">
                      <a16:creationId xmlns:a16="http://schemas.microsoft.com/office/drawing/2014/main" id="{54026B42-572C-1F71-F752-983597CF41BA}"/>
                    </a:ext>
                  </a:extLst>
                </p:cNvPr>
                <p:cNvPicPr/>
                <p:nvPr/>
              </p:nvPicPr>
              <p:blipFill>
                <a:blip r:embed="rId300"/>
                <a:stretch>
                  <a:fillRect/>
                </a:stretch>
              </p:blipFill>
              <p:spPr>
                <a:xfrm>
                  <a:off x="8952045" y="6114206"/>
                  <a:ext cx="30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6" name="Ink 185">
                  <a:extLst>
                    <a:ext uri="{FF2B5EF4-FFF2-40B4-BE49-F238E27FC236}">
                      <a16:creationId xmlns:a16="http://schemas.microsoft.com/office/drawing/2014/main" id="{91E34F9B-49D1-665B-2203-16C11ED7CAF3}"/>
                    </a:ext>
                  </a:extLst>
                </p14:cNvPr>
                <p14:cNvContentPartPr/>
                <p14:nvPr/>
              </p14:nvContentPartPr>
              <p14:xfrm>
                <a:off x="9040245" y="6155246"/>
                <a:ext cx="164160" cy="120600"/>
              </p14:xfrm>
            </p:contentPart>
          </mc:Choice>
          <mc:Fallback xmlns="">
            <p:pic>
              <p:nvPicPr>
                <p:cNvPr id="186" name="Ink 185">
                  <a:extLst>
                    <a:ext uri="{FF2B5EF4-FFF2-40B4-BE49-F238E27FC236}">
                      <a16:creationId xmlns:a16="http://schemas.microsoft.com/office/drawing/2014/main" id="{91E34F9B-49D1-665B-2203-16C11ED7CAF3}"/>
                    </a:ext>
                  </a:extLst>
                </p:cNvPr>
                <p:cNvPicPr/>
                <p:nvPr/>
              </p:nvPicPr>
              <p:blipFill>
                <a:blip r:embed="rId302"/>
                <a:stretch>
                  <a:fillRect/>
                </a:stretch>
              </p:blipFill>
              <p:spPr>
                <a:xfrm>
                  <a:off x="9029805" y="6144446"/>
                  <a:ext cx="185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7" name="Ink 186">
                  <a:extLst>
                    <a:ext uri="{FF2B5EF4-FFF2-40B4-BE49-F238E27FC236}">
                      <a16:creationId xmlns:a16="http://schemas.microsoft.com/office/drawing/2014/main" id="{9805221F-0F0A-AD2E-F151-82B360DF41B9}"/>
                    </a:ext>
                  </a:extLst>
                </p14:cNvPr>
                <p14:cNvContentPartPr/>
                <p14:nvPr/>
              </p14:nvContentPartPr>
              <p14:xfrm>
                <a:off x="9204045" y="6029246"/>
                <a:ext cx="104040" cy="232920"/>
              </p14:xfrm>
            </p:contentPart>
          </mc:Choice>
          <mc:Fallback xmlns="">
            <p:pic>
              <p:nvPicPr>
                <p:cNvPr id="187" name="Ink 186">
                  <a:extLst>
                    <a:ext uri="{FF2B5EF4-FFF2-40B4-BE49-F238E27FC236}">
                      <a16:creationId xmlns:a16="http://schemas.microsoft.com/office/drawing/2014/main" id="{9805221F-0F0A-AD2E-F151-82B360DF41B9}"/>
                    </a:ext>
                  </a:extLst>
                </p:cNvPr>
                <p:cNvPicPr/>
                <p:nvPr/>
              </p:nvPicPr>
              <p:blipFill>
                <a:blip r:embed="rId304"/>
                <a:stretch>
                  <a:fillRect/>
                </a:stretch>
              </p:blipFill>
              <p:spPr>
                <a:xfrm>
                  <a:off x="9193605" y="6018446"/>
                  <a:ext cx="125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8" name="Ink 187">
                  <a:extLst>
                    <a:ext uri="{FF2B5EF4-FFF2-40B4-BE49-F238E27FC236}">
                      <a16:creationId xmlns:a16="http://schemas.microsoft.com/office/drawing/2014/main" id="{D94AF64D-35E5-EB06-46DC-2E29DD668DB4}"/>
                    </a:ext>
                  </a:extLst>
                </p14:cNvPr>
                <p14:cNvContentPartPr/>
                <p14:nvPr/>
              </p14:nvContentPartPr>
              <p14:xfrm>
                <a:off x="9238605" y="6090806"/>
                <a:ext cx="250560" cy="171360"/>
              </p14:xfrm>
            </p:contentPart>
          </mc:Choice>
          <mc:Fallback xmlns="">
            <p:pic>
              <p:nvPicPr>
                <p:cNvPr id="188" name="Ink 187">
                  <a:extLst>
                    <a:ext uri="{FF2B5EF4-FFF2-40B4-BE49-F238E27FC236}">
                      <a16:creationId xmlns:a16="http://schemas.microsoft.com/office/drawing/2014/main" id="{D94AF64D-35E5-EB06-46DC-2E29DD668DB4}"/>
                    </a:ext>
                  </a:extLst>
                </p:cNvPr>
                <p:cNvPicPr/>
                <p:nvPr/>
              </p:nvPicPr>
              <p:blipFill>
                <a:blip r:embed="rId306"/>
                <a:stretch>
                  <a:fillRect/>
                </a:stretch>
              </p:blipFill>
              <p:spPr>
                <a:xfrm>
                  <a:off x="9228165" y="6080366"/>
                  <a:ext cx="2718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3" name="Ink 192">
                  <a:extLst>
                    <a:ext uri="{FF2B5EF4-FFF2-40B4-BE49-F238E27FC236}">
                      <a16:creationId xmlns:a16="http://schemas.microsoft.com/office/drawing/2014/main" id="{B8DBF77D-197A-17AA-3E15-02C426B77AC5}"/>
                    </a:ext>
                  </a:extLst>
                </p14:cNvPr>
                <p14:cNvContentPartPr/>
                <p14:nvPr/>
              </p14:nvContentPartPr>
              <p14:xfrm>
                <a:off x="5494965" y="6487526"/>
                <a:ext cx="34920" cy="27720"/>
              </p14:xfrm>
            </p:contentPart>
          </mc:Choice>
          <mc:Fallback xmlns="">
            <p:pic>
              <p:nvPicPr>
                <p:cNvPr id="193" name="Ink 192">
                  <a:extLst>
                    <a:ext uri="{FF2B5EF4-FFF2-40B4-BE49-F238E27FC236}">
                      <a16:creationId xmlns:a16="http://schemas.microsoft.com/office/drawing/2014/main" id="{B8DBF77D-197A-17AA-3E15-02C426B77AC5}"/>
                    </a:ext>
                  </a:extLst>
                </p:cNvPr>
                <p:cNvPicPr/>
                <p:nvPr/>
              </p:nvPicPr>
              <p:blipFill>
                <a:blip r:embed="rId308"/>
                <a:stretch>
                  <a:fillRect/>
                </a:stretch>
              </p:blipFill>
              <p:spPr>
                <a:xfrm>
                  <a:off x="5484165" y="6476726"/>
                  <a:ext cx="56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4" name="Ink 193">
                  <a:extLst>
                    <a:ext uri="{FF2B5EF4-FFF2-40B4-BE49-F238E27FC236}">
                      <a16:creationId xmlns:a16="http://schemas.microsoft.com/office/drawing/2014/main" id="{AFA0C404-30A3-A4F0-344E-4538C820A709}"/>
                    </a:ext>
                  </a:extLst>
                </p14:cNvPr>
                <p14:cNvContentPartPr/>
                <p14:nvPr/>
              </p14:nvContentPartPr>
              <p14:xfrm>
                <a:off x="5471925" y="6353606"/>
                <a:ext cx="627120" cy="250560"/>
              </p14:xfrm>
            </p:contentPart>
          </mc:Choice>
          <mc:Fallback xmlns="">
            <p:pic>
              <p:nvPicPr>
                <p:cNvPr id="194" name="Ink 193">
                  <a:extLst>
                    <a:ext uri="{FF2B5EF4-FFF2-40B4-BE49-F238E27FC236}">
                      <a16:creationId xmlns:a16="http://schemas.microsoft.com/office/drawing/2014/main" id="{AFA0C404-30A3-A4F0-344E-4538C820A709}"/>
                    </a:ext>
                  </a:extLst>
                </p:cNvPr>
                <p:cNvPicPr/>
                <p:nvPr/>
              </p:nvPicPr>
              <p:blipFill>
                <a:blip r:embed="rId310"/>
                <a:stretch>
                  <a:fillRect/>
                </a:stretch>
              </p:blipFill>
              <p:spPr>
                <a:xfrm>
                  <a:off x="5461125" y="6342806"/>
                  <a:ext cx="6483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5" name="Ink 194">
                  <a:extLst>
                    <a:ext uri="{FF2B5EF4-FFF2-40B4-BE49-F238E27FC236}">
                      <a16:creationId xmlns:a16="http://schemas.microsoft.com/office/drawing/2014/main" id="{6B6868D1-617C-B1EF-A879-280A1374FC20}"/>
                    </a:ext>
                  </a:extLst>
                </p14:cNvPr>
                <p14:cNvContentPartPr/>
                <p14:nvPr/>
              </p14:nvContentPartPr>
              <p14:xfrm>
                <a:off x="6322965" y="6494366"/>
                <a:ext cx="276480" cy="130320"/>
              </p14:xfrm>
            </p:contentPart>
          </mc:Choice>
          <mc:Fallback xmlns="">
            <p:pic>
              <p:nvPicPr>
                <p:cNvPr id="195" name="Ink 194">
                  <a:extLst>
                    <a:ext uri="{FF2B5EF4-FFF2-40B4-BE49-F238E27FC236}">
                      <a16:creationId xmlns:a16="http://schemas.microsoft.com/office/drawing/2014/main" id="{6B6868D1-617C-B1EF-A879-280A1374FC20}"/>
                    </a:ext>
                  </a:extLst>
                </p:cNvPr>
                <p:cNvPicPr/>
                <p:nvPr/>
              </p:nvPicPr>
              <p:blipFill>
                <a:blip r:embed="rId312"/>
                <a:stretch>
                  <a:fillRect/>
                </a:stretch>
              </p:blipFill>
              <p:spPr>
                <a:xfrm>
                  <a:off x="6312525" y="6483566"/>
                  <a:ext cx="297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6" name="Ink 195">
                  <a:extLst>
                    <a:ext uri="{FF2B5EF4-FFF2-40B4-BE49-F238E27FC236}">
                      <a16:creationId xmlns:a16="http://schemas.microsoft.com/office/drawing/2014/main" id="{150C4746-06DD-592A-01FB-BED1739E6FCE}"/>
                    </a:ext>
                  </a:extLst>
                </p14:cNvPr>
                <p14:cNvContentPartPr/>
                <p14:nvPr/>
              </p14:nvContentPartPr>
              <p14:xfrm>
                <a:off x="6625005" y="6378086"/>
                <a:ext cx="293760" cy="212400"/>
              </p14:xfrm>
            </p:contentPart>
          </mc:Choice>
          <mc:Fallback xmlns="">
            <p:pic>
              <p:nvPicPr>
                <p:cNvPr id="196" name="Ink 195">
                  <a:extLst>
                    <a:ext uri="{FF2B5EF4-FFF2-40B4-BE49-F238E27FC236}">
                      <a16:creationId xmlns:a16="http://schemas.microsoft.com/office/drawing/2014/main" id="{150C4746-06DD-592A-01FB-BED1739E6FCE}"/>
                    </a:ext>
                  </a:extLst>
                </p:cNvPr>
                <p:cNvPicPr/>
                <p:nvPr/>
              </p:nvPicPr>
              <p:blipFill>
                <a:blip r:embed="rId314"/>
                <a:stretch>
                  <a:fillRect/>
                </a:stretch>
              </p:blipFill>
              <p:spPr>
                <a:xfrm>
                  <a:off x="6614205" y="6367286"/>
                  <a:ext cx="315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7" name="Ink 196">
                  <a:extLst>
                    <a:ext uri="{FF2B5EF4-FFF2-40B4-BE49-F238E27FC236}">
                      <a16:creationId xmlns:a16="http://schemas.microsoft.com/office/drawing/2014/main" id="{0AD08201-F6BD-54BF-136F-AC0442D5AF06}"/>
                    </a:ext>
                  </a:extLst>
                </p14:cNvPr>
                <p14:cNvContentPartPr/>
                <p14:nvPr/>
              </p14:nvContentPartPr>
              <p14:xfrm>
                <a:off x="7103085" y="6412286"/>
                <a:ext cx="669240" cy="219240"/>
              </p14:xfrm>
            </p:contentPart>
          </mc:Choice>
          <mc:Fallback xmlns="">
            <p:pic>
              <p:nvPicPr>
                <p:cNvPr id="197" name="Ink 196">
                  <a:extLst>
                    <a:ext uri="{FF2B5EF4-FFF2-40B4-BE49-F238E27FC236}">
                      <a16:creationId xmlns:a16="http://schemas.microsoft.com/office/drawing/2014/main" id="{0AD08201-F6BD-54BF-136F-AC0442D5AF06}"/>
                    </a:ext>
                  </a:extLst>
                </p:cNvPr>
                <p:cNvPicPr/>
                <p:nvPr/>
              </p:nvPicPr>
              <p:blipFill>
                <a:blip r:embed="rId316"/>
                <a:stretch>
                  <a:fillRect/>
                </a:stretch>
              </p:blipFill>
              <p:spPr>
                <a:xfrm>
                  <a:off x="7092645" y="6401486"/>
                  <a:ext cx="6904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8" name="Ink 197">
                  <a:extLst>
                    <a:ext uri="{FF2B5EF4-FFF2-40B4-BE49-F238E27FC236}">
                      <a16:creationId xmlns:a16="http://schemas.microsoft.com/office/drawing/2014/main" id="{5128899E-99E3-9737-23D4-9E2F82E2D26E}"/>
                    </a:ext>
                  </a:extLst>
                </p14:cNvPr>
                <p14:cNvContentPartPr/>
                <p14:nvPr/>
              </p14:nvContentPartPr>
              <p14:xfrm>
                <a:off x="7841085" y="6425966"/>
                <a:ext cx="172800" cy="144360"/>
              </p14:xfrm>
            </p:contentPart>
          </mc:Choice>
          <mc:Fallback xmlns="">
            <p:pic>
              <p:nvPicPr>
                <p:cNvPr id="198" name="Ink 197">
                  <a:extLst>
                    <a:ext uri="{FF2B5EF4-FFF2-40B4-BE49-F238E27FC236}">
                      <a16:creationId xmlns:a16="http://schemas.microsoft.com/office/drawing/2014/main" id="{5128899E-99E3-9737-23D4-9E2F82E2D26E}"/>
                    </a:ext>
                  </a:extLst>
                </p:cNvPr>
                <p:cNvPicPr/>
                <p:nvPr/>
              </p:nvPicPr>
              <p:blipFill>
                <a:blip r:embed="rId318"/>
                <a:stretch>
                  <a:fillRect/>
                </a:stretch>
              </p:blipFill>
              <p:spPr>
                <a:xfrm>
                  <a:off x="7830645" y="6415166"/>
                  <a:ext cx="194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9" name="Ink 198">
                  <a:extLst>
                    <a:ext uri="{FF2B5EF4-FFF2-40B4-BE49-F238E27FC236}">
                      <a16:creationId xmlns:a16="http://schemas.microsoft.com/office/drawing/2014/main" id="{05C6D861-0835-3FB3-CDA7-38A1B3872D78}"/>
                    </a:ext>
                  </a:extLst>
                </p14:cNvPr>
                <p14:cNvContentPartPr/>
                <p14:nvPr/>
              </p14:nvContentPartPr>
              <p14:xfrm>
                <a:off x="8112525" y="6459806"/>
                <a:ext cx="565920" cy="178560"/>
              </p14:xfrm>
            </p:contentPart>
          </mc:Choice>
          <mc:Fallback xmlns="">
            <p:pic>
              <p:nvPicPr>
                <p:cNvPr id="199" name="Ink 198">
                  <a:extLst>
                    <a:ext uri="{FF2B5EF4-FFF2-40B4-BE49-F238E27FC236}">
                      <a16:creationId xmlns:a16="http://schemas.microsoft.com/office/drawing/2014/main" id="{05C6D861-0835-3FB3-CDA7-38A1B3872D78}"/>
                    </a:ext>
                  </a:extLst>
                </p:cNvPr>
                <p:cNvPicPr/>
                <p:nvPr/>
              </p:nvPicPr>
              <p:blipFill>
                <a:blip r:embed="rId320"/>
                <a:stretch>
                  <a:fillRect/>
                </a:stretch>
              </p:blipFill>
              <p:spPr>
                <a:xfrm>
                  <a:off x="8101725" y="6449366"/>
                  <a:ext cx="587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0" name="Ink 199">
                  <a:extLst>
                    <a:ext uri="{FF2B5EF4-FFF2-40B4-BE49-F238E27FC236}">
                      <a16:creationId xmlns:a16="http://schemas.microsoft.com/office/drawing/2014/main" id="{319B0BEE-75E2-033C-E2C1-58638851FF2E}"/>
                    </a:ext>
                  </a:extLst>
                </p14:cNvPr>
                <p14:cNvContentPartPr/>
                <p14:nvPr/>
              </p14:nvContentPartPr>
              <p14:xfrm>
                <a:off x="8729925" y="6412286"/>
                <a:ext cx="26280" cy="253440"/>
              </p14:xfrm>
            </p:contentPart>
          </mc:Choice>
          <mc:Fallback xmlns="">
            <p:pic>
              <p:nvPicPr>
                <p:cNvPr id="200" name="Ink 199">
                  <a:extLst>
                    <a:ext uri="{FF2B5EF4-FFF2-40B4-BE49-F238E27FC236}">
                      <a16:creationId xmlns:a16="http://schemas.microsoft.com/office/drawing/2014/main" id="{319B0BEE-75E2-033C-E2C1-58638851FF2E}"/>
                    </a:ext>
                  </a:extLst>
                </p:cNvPr>
                <p:cNvPicPr/>
                <p:nvPr/>
              </p:nvPicPr>
              <p:blipFill>
                <a:blip r:embed="rId322"/>
                <a:stretch>
                  <a:fillRect/>
                </a:stretch>
              </p:blipFill>
              <p:spPr>
                <a:xfrm>
                  <a:off x="8719125" y="6401486"/>
                  <a:ext cx="475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1" name="Ink 200">
                  <a:extLst>
                    <a:ext uri="{FF2B5EF4-FFF2-40B4-BE49-F238E27FC236}">
                      <a16:creationId xmlns:a16="http://schemas.microsoft.com/office/drawing/2014/main" id="{EF0F941D-84A8-0872-6D40-005F6F271FAC}"/>
                    </a:ext>
                  </a:extLst>
                </p14:cNvPr>
                <p14:cNvContentPartPr/>
                <p14:nvPr/>
              </p14:nvContentPartPr>
              <p14:xfrm>
                <a:off x="8712645" y="6296006"/>
                <a:ext cx="725040" cy="355680"/>
              </p14:xfrm>
            </p:contentPart>
          </mc:Choice>
          <mc:Fallback xmlns="">
            <p:pic>
              <p:nvPicPr>
                <p:cNvPr id="201" name="Ink 200">
                  <a:extLst>
                    <a:ext uri="{FF2B5EF4-FFF2-40B4-BE49-F238E27FC236}">
                      <a16:creationId xmlns:a16="http://schemas.microsoft.com/office/drawing/2014/main" id="{EF0F941D-84A8-0872-6D40-005F6F271FAC}"/>
                    </a:ext>
                  </a:extLst>
                </p:cNvPr>
                <p:cNvPicPr/>
                <p:nvPr/>
              </p:nvPicPr>
              <p:blipFill>
                <a:blip r:embed="rId324"/>
                <a:stretch>
                  <a:fillRect/>
                </a:stretch>
              </p:blipFill>
              <p:spPr>
                <a:xfrm>
                  <a:off x="8701845" y="6285206"/>
                  <a:ext cx="7462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4" name="Ink 203">
                  <a:extLst>
                    <a:ext uri="{FF2B5EF4-FFF2-40B4-BE49-F238E27FC236}">
                      <a16:creationId xmlns:a16="http://schemas.microsoft.com/office/drawing/2014/main" id="{3261B9CF-B8DB-3DEC-288C-666355DF07BC}"/>
                    </a:ext>
                  </a:extLst>
                </p14:cNvPr>
                <p14:cNvContentPartPr/>
                <p14:nvPr/>
              </p14:nvContentPartPr>
              <p14:xfrm>
                <a:off x="9764925" y="6008726"/>
                <a:ext cx="172800" cy="681120"/>
              </p14:xfrm>
            </p:contentPart>
          </mc:Choice>
          <mc:Fallback xmlns="">
            <p:pic>
              <p:nvPicPr>
                <p:cNvPr id="204" name="Ink 203">
                  <a:extLst>
                    <a:ext uri="{FF2B5EF4-FFF2-40B4-BE49-F238E27FC236}">
                      <a16:creationId xmlns:a16="http://schemas.microsoft.com/office/drawing/2014/main" id="{3261B9CF-B8DB-3DEC-288C-666355DF07BC}"/>
                    </a:ext>
                  </a:extLst>
                </p:cNvPr>
                <p:cNvPicPr/>
                <p:nvPr/>
              </p:nvPicPr>
              <p:blipFill>
                <a:blip r:embed="rId326"/>
                <a:stretch>
                  <a:fillRect/>
                </a:stretch>
              </p:blipFill>
              <p:spPr>
                <a:xfrm>
                  <a:off x="9754125" y="5997926"/>
                  <a:ext cx="19404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5" name="Ink 204">
                  <a:extLst>
                    <a:ext uri="{FF2B5EF4-FFF2-40B4-BE49-F238E27FC236}">
                      <a16:creationId xmlns:a16="http://schemas.microsoft.com/office/drawing/2014/main" id="{8833FD91-B402-79A9-AD76-D59F9E52AE26}"/>
                    </a:ext>
                  </a:extLst>
                </p14:cNvPr>
                <p14:cNvContentPartPr/>
                <p14:nvPr/>
              </p14:nvContentPartPr>
              <p14:xfrm>
                <a:off x="10161645" y="6069206"/>
                <a:ext cx="172800" cy="162360"/>
              </p14:xfrm>
            </p:contentPart>
          </mc:Choice>
          <mc:Fallback xmlns="">
            <p:pic>
              <p:nvPicPr>
                <p:cNvPr id="205" name="Ink 204">
                  <a:extLst>
                    <a:ext uri="{FF2B5EF4-FFF2-40B4-BE49-F238E27FC236}">
                      <a16:creationId xmlns:a16="http://schemas.microsoft.com/office/drawing/2014/main" id="{8833FD91-B402-79A9-AD76-D59F9E52AE26}"/>
                    </a:ext>
                  </a:extLst>
                </p:cNvPr>
                <p:cNvPicPr/>
                <p:nvPr/>
              </p:nvPicPr>
              <p:blipFill>
                <a:blip r:embed="rId328"/>
                <a:stretch>
                  <a:fillRect/>
                </a:stretch>
              </p:blipFill>
              <p:spPr>
                <a:xfrm>
                  <a:off x="10151205" y="6058766"/>
                  <a:ext cx="1940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6" name="Ink 205">
                  <a:extLst>
                    <a:ext uri="{FF2B5EF4-FFF2-40B4-BE49-F238E27FC236}">
                      <a16:creationId xmlns:a16="http://schemas.microsoft.com/office/drawing/2014/main" id="{3A2D9D0B-1797-2BBA-249A-01051A5844D6}"/>
                    </a:ext>
                  </a:extLst>
                </p14:cNvPr>
                <p14:cNvContentPartPr/>
                <p14:nvPr/>
              </p14:nvContentPartPr>
              <p14:xfrm>
                <a:off x="10338045" y="6066326"/>
                <a:ext cx="220680" cy="178920"/>
              </p14:xfrm>
            </p:contentPart>
          </mc:Choice>
          <mc:Fallback xmlns="">
            <p:pic>
              <p:nvPicPr>
                <p:cNvPr id="206" name="Ink 205">
                  <a:extLst>
                    <a:ext uri="{FF2B5EF4-FFF2-40B4-BE49-F238E27FC236}">
                      <a16:creationId xmlns:a16="http://schemas.microsoft.com/office/drawing/2014/main" id="{3A2D9D0B-1797-2BBA-249A-01051A5844D6}"/>
                    </a:ext>
                  </a:extLst>
                </p:cNvPr>
                <p:cNvPicPr/>
                <p:nvPr/>
              </p:nvPicPr>
              <p:blipFill>
                <a:blip r:embed="rId330"/>
                <a:stretch>
                  <a:fillRect/>
                </a:stretch>
              </p:blipFill>
              <p:spPr>
                <a:xfrm>
                  <a:off x="10327605" y="6055526"/>
                  <a:ext cx="2419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7" name="Ink 206">
                  <a:extLst>
                    <a:ext uri="{FF2B5EF4-FFF2-40B4-BE49-F238E27FC236}">
                      <a16:creationId xmlns:a16="http://schemas.microsoft.com/office/drawing/2014/main" id="{D99A1CBB-915E-47B2-AD09-1C298F2308A6}"/>
                    </a:ext>
                  </a:extLst>
                </p14:cNvPr>
                <p14:cNvContentPartPr/>
                <p14:nvPr/>
              </p14:nvContentPartPr>
              <p14:xfrm>
                <a:off x="10541445" y="6090806"/>
                <a:ext cx="181440" cy="109440"/>
              </p14:xfrm>
            </p:contentPart>
          </mc:Choice>
          <mc:Fallback xmlns="">
            <p:pic>
              <p:nvPicPr>
                <p:cNvPr id="207" name="Ink 206">
                  <a:extLst>
                    <a:ext uri="{FF2B5EF4-FFF2-40B4-BE49-F238E27FC236}">
                      <a16:creationId xmlns:a16="http://schemas.microsoft.com/office/drawing/2014/main" id="{D99A1CBB-915E-47B2-AD09-1C298F2308A6}"/>
                    </a:ext>
                  </a:extLst>
                </p:cNvPr>
                <p:cNvPicPr/>
                <p:nvPr/>
              </p:nvPicPr>
              <p:blipFill>
                <a:blip r:embed="rId332"/>
                <a:stretch>
                  <a:fillRect/>
                </a:stretch>
              </p:blipFill>
              <p:spPr>
                <a:xfrm>
                  <a:off x="10530645" y="6080366"/>
                  <a:ext cx="202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8" name="Ink 207">
                  <a:extLst>
                    <a:ext uri="{FF2B5EF4-FFF2-40B4-BE49-F238E27FC236}">
                      <a16:creationId xmlns:a16="http://schemas.microsoft.com/office/drawing/2014/main" id="{38C4DB7E-4D29-587A-B9AE-E686E88C2B4E}"/>
                    </a:ext>
                  </a:extLst>
                </p14:cNvPr>
                <p14:cNvContentPartPr/>
                <p14:nvPr/>
              </p14:nvContentPartPr>
              <p14:xfrm>
                <a:off x="10722525" y="6022046"/>
                <a:ext cx="216000" cy="195840"/>
              </p14:xfrm>
            </p:contentPart>
          </mc:Choice>
          <mc:Fallback xmlns="">
            <p:pic>
              <p:nvPicPr>
                <p:cNvPr id="208" name="Ink 207">
                  <a:extLst>
                    <a:ext uri="{FF2B5EF4-FFF2-40B4-BE49-F238E27FC236}">
                      <a16:creationId xmlns:a16="http://schemas.microsoft.com/office/drawing/2014/main" id="{38C4DB7E-4D29-587A-B9AE-E686E88C2B4E}"/>
                    </a:ext>
                  </a:extLst>
                </p:cNvPr>
                <p:cNvPicPr/>
                <p:nvPr/>
              </p:nvPicPr>
              <p:blipFill>
                <a:blip r:embed="rId334"/>
                <a:stretch>
                  <a:fillRect/>
                </a:stretch>
              </p:blipFill>
              <p:spPr>
                <a:xfrm>
                  <a:off x="10711725" y="6011606"/>
                  <a:ext cx="237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9" name="Ink 208">
                  <a:extLst>
                    <a:ext uri="{FF2B5EF4-FFF2-40B4-BE49-F238E27FC236}">
                      <a16:creationId xmlns:a16="http://schemas.microsoft.com/office/drawing/2014/main" id="{39EA5EBE-71C1-5455-7544-5756147E7442}"/>
                    </a:ext>
                  </a:extLst>
                </p14:cNvPr>
                <p14:cNvContentPartPr/>
                <p14:nvPr/>
              </p14:nvContentPartPr>
              <p14:xfrm>
                <a:off x="10894965" y="6015566"/>
                <a:ext cx="52200" cy="27720"/>
              </p14:xfrm>
            </p:contentPart>
          </mc:Choice>
          <mc:Fallback xmlns="">
            <p:pic>
              <p:nvPicPr>
                <p:cNvPr id="209" name="Ink 208">
                  <a:extLst>
                    <a:ext uri="{FF2B5EF4-FFF2-40B4-BE49-F238E27FC236}">
                      <a16:creationId xmlns:a16="http://schemas.microsoft.com/office/drawing/2014/main" id="{39EA5EBE-71C1-5455-7544-5756147E7442}"/>
                    </a:ext>
                  </a:extLst>
                </p:cNvPr>
                <p:cNvPicPr/>
                <p:nvPr/>
              </p:nvPicPr>
              <p:blipFill>
                <a:blip r:embed="rId336"/>
                <a:stretch>
                  <a:fillRect/>
                </a:stretch>
              </p:blipFill>
              <p:spPr>
                <a:xfrm>
                  <a:off x="10884525" y="6004766"/>
                  <a:ext cx="73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Ink 209">
                  <a:extLst>
                    <a:ext uri="{FF2B5EF4-FFF2-40B4-BE49-F238E27FC236}">
                      <a16:creationId xmlns:a16="http://schemas.microsoft.com/office/drawing/2014/main" id="{D83713AD-F8CD-6791-4BBE-0C1BC6D8CE63}"/>
                    </a:ext>
                  </a:extLst>
                </p14:cNvPr>
                <p14:cNvContentPartPr/>
                <p14:nvPr/>
              </p14:nvContentPartPr>
              <p14:xfrm>
                <a:off x="11041485" y="6018446"/>
                <a:ext cx="311040" cy="195480"/>
              </p14:xfrm>
            </p:contentPart>
          </mc:Choice>
          <mc:Fallback xmlns="">
            <p:pic>
              <p:nvPicPr>
                <p:cNvPr id="210" name="Ink 209">
                  <a:extLst>
                    <a:ext uri="{FF2B5EF4-FFF2-40B4-BE49-F238E27FC236}">
                      <a16:creationId xmlns:a16="http://schemas.microsoft.com/office/drawing/2014/main" id="{D83713AD-F8CD-6791-4BBE-0C1BC6D8CE63}"/>
                    </a:ext>
                  </a:extLst>
                </p:cNvPr>
                <p:cNvPicPr/>
                <p:nvPr/>
              </p:nvPicPr>
              <p:blipFill>
                <a:blip r:embed="rId338"/>
                <a:stretch>
                  <a:fillRect/>
                </a:stretch>
              </p:blipFill>
              <p:spPr>
                <a:xfrm>
                  <a:off x="11031045" y="6007646"/>
                  <a:ext cx="332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3" name="Ink 212">
                  <a:extLst>
                    <a:ext uri="{FF2B5EF4-FFF2-40B4-BE49-F238E27FC236}">
                      <a16:creationId xmlns:a16="http://schemas.microsoft.com/office/drawing/2014/main" id="{9B3E4576-C078-8FDD-01E2-712A019DFE2B}"/>
                    </a:ext>
                  </a:extLst>
                </p14:cNvPr>
                <p14:cNvContentPartPr/>
                <p14:nvPr/>
              </p14:nvContentPartPr>
              <p14:xfrm>
                <a:off x="10855725" y="6001526"/>
                <a:ext cx="134640" cy="219240"/>
              </p14:xfrm>
            </p:contentPart>
          </mc:Choice>
          <mc:Fallback xmlns="">
            <p:pic>
              <p:nvPicPr>
                <p:cNvPr id="213" name="Ink 212">
                  <a:extLst>
                    <a:ext uri="{FF2B5EF4-FFF2-40B4-BE49-F238E27FC236}">
                      <a16:creationId xmlns:a16="http://schemas.microsoft.com/office/drawing/2014/main" id="{9B3E4576-C078-8FDD-01E2-712A019DFE2B}"/>
                    </a:ext>
                  </a:extLst>
                </p:cNvPr>
                <p:cNvPicPr/>
                <p:nvPr/>
              </p:nvPicPr>
              <p:blipFill>
                <a:blip r:embed="rId340"/>
                <a:stretch>
                  <a:fillRect/>
                </a:stretch>
              </p:blipFill>
              <p:spPr>
                <a:xfrm>
                  <a:off x="10844925" y="5991086"/>
                  <a:ext cx="155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4" name="Ink 213">
                  <a:extLst>
                    <a:ext uri="{FF2B5EF4-FFF2-40B4-BE49-F238E27FC236}">
                      <a16:creationId xmlns:a16="http://schemas.microsoft.com/office/drawing/2014/main" id="{32F2DFB3-6C86-8F76-C522-9AE062CE40C5}"/>
                    </a:ext>
                  </a:extLst>
                </p14:cNvPr>
                <p14:cNvContentPartPr/>
                <p14:nvPr/>
              </p14:nvContentPartPr>
              <p14:xfrm>
                <a:off x="10955445" y="6083606"/>
                <a:ext cx="95400" cy="150840"/>
              </p14:xfrm>
            </p:contentPart>
          </mc:Choice>
          <mc:Fallback xmlns="">
            <p:pic>
              <p:nvPicPr>
                <p:cNvPr id="214" name="Ink 213">
                  <a:extLst>
                    <a:ext uri="{FF2B5EF4-FFF2-40B4-BE49-F238E27FC236}">
                      <a16:creationId xmlns:a16="http://schemas.microsoft.com/office/drawing/2014/main" id="{32F2DFB3-6C86-8F76-C522-9AE062CE40C5}"/>
                    </a:ext>
                  </a:extLst>
                </p:cNvPr>
                <p:cNvPicPr/>
                <p:nvPr/>
              </p:nvPicPr>
              <p:blipFill>
                <a:blip r:embed="rId342"/>
                <a:stretch>
                  <a:fillRect/>
                </a:stretch>
              </p:blipFill>
              <p:spPr>
                <a:xfrm>
                  <a:off x="10944645" y="6073166"/>
                  <a:ext cx="116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7" name="Ink 216">
                  <a:extLst>
                    <a:ext uri="{FF2B5EF4-FFF2-40B4-BE49-F238E27FC236}">
                      <a16:creationId xmlns:a16="http://schemas.microsoft.com/office/drawing/2014/main" id="{5E280BD5-AAE5-CC00-CBB7-A8552AF8F04B}"/>
                    </a:ext>
                  </a:extLst>
                </p14:cNvPr>
                <p14:cNvContentPartPr/>
                <p14:nvPr/>
              </p14:nvContentPartPr>
              <p14:xfrm>
                <a:off x="10066965" y="6323366"/>
                <a:ext cx="164160" cy="206280"/>
              </p14:xfrm>
            </p:contentPart>
          </mc:Choice>
          <mc:Fallback xmlns="">
            <p:pic>
              <p:nvPicPr>
                <p:cNvPr id="217" name="Ink 216">
                  <a:extLst>
                    <a:ext uri="{FF2B5EF4-FFF2-40B4-BE49-F238E27FC236}">
                      <a16:creationId xmlns:a16="http://schemas.microsoft.com/office/drawing/2014/main" id="{5E280BD5-AAE5-CC00-CBB7-A8552AF8F04B}"/>
                    </a:ext>
                  </a:extLst>
                </p:cNvPr>
                <p:cNvPicPr/>
                <p:nvPr/>
              </p:nvPicPr>
              <p:blipFill>
                <a:blip r:embed="rId344"/>
                <a:stretch>
                  <a:fillRect/>
                </a:stretch>
              </p:blipFill>
              <p:spPr>
                <a:xfrm>
                  <a:off x="10056165" y="6312926"/>
                  <a:ext cx="185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8" name="Ink 217">
                  <a:extLst>
                    <a:ext uri="{FF2B5EF4-FFF2-40B4-BE49-F238E27FC236}">
                      <a16:creationId xmlns:a16="http://schemas.microsoft.com/office/drawing/2014/main" id="{DA3C5618-A1A3-D2D7-AE53-A65305CABAE0}"/>
                    </a:ext>
                  </a:extLst>
                </p14:cNvPr>
                <p14:cNvContentPartPr/>
                <p14:nvPr/>
              </p14:nvContentPartPr>
              <p14:xfrm>
                <a:off x="10277565" y="6384566"/>
                <a:ext cx="289800" cy="164520"/>
              </p14:xfrm>
            </p:contentPart>
          </mc:Choice>
          <mc:Fallback xmlns="">
            <p:pic>
              <p:nvPicPr>
                <p:cNvPr id="218" name="Ink 217">
                  <a:extLst>
                    <a:ext uri="{FF2B5EF4-FFF2-40B4-BE49-F238E27FC236}">
                      <a16:creationId xmlns:a16="http://schemas.microsoft.com/office/drawing/2014/main" id="{DA3C5618-A1A3-D2D7-AE53-A65305CABAE0}"/>
                    </a:ext>
                  </a:extLst>
                </p:cNvPr>
                <p:cNvPicPr/>
                <p:nvPr/>
              </p:nvPicPr>
              <p:blipFill>
                <a:blip r:embed="rId346"/>
                <a:stretch>
                  <a:fillRect/>
                </a:stretch>
              </p:blipFill>
              <p:spPr>
                <a:xfrm>
                  <a:off x="10267125" y="6374126"/>
                  <a:ext cx="3110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9" name="Ink 218">
                  <a:extLst>
                    <a:ext uri="{FF2B5EF4-FFF2-40B4-BE49-F238E27FC236}">
                      <a16:creationId xmlns:a16="http://schemas.microsoft.com/office/drawing/2014/main" id="{721C6621-5918-7B4D-ACDD-1341CCF33CE9}"/>
                    </a:ext>
                  </a:extLst>
                </p14:cNvPr>
                <p14:cNvContentPartPr/>
                <p14:nvPr/>
              </p14:nvContentPartPr>
              <p14:xfrm>
                <a:off x="10610205" y="6391766"/>
                <a:ext cx="216000" cy="130320"/>
              </p14:xfrm>
            </p:contentPart>
          </mc:Choice>
          <mc:Fallback xmlns="">
            <p:pic>
              <p:nvPicPr>
                <p:cNvPr id="219" name="Ink 218">
                  <a:extLst>
                    <a:ext uri="{FF2B5EF4-FFF2-40B4-BE49-F238E27FC236}">
                      <a16:creationId xmlns:a16="http://schemas.microsoft.com/office/drawing/2014/main" id="{721C6621-5918-7B4D-ACDD-1341CCF33CE9}"/>
                    </a:ext>
                  </a:extLst>
                </p:cNvPr>
                <p:cNvPicPr/>
                <p:nvPr/>
              </p:nvPicPr>
              <p:blipFill>
                <a:blip r:embed="rId348"/>
                <a:stretch>
                  <a:fillRect/>
                </a:stretch>
              </p:blipFill>
              <p:spPr>
                <a:xfrm>
                  <a:off x="10599765" y="6380966"/>
                  <a:ext cx="237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0" name="Ink 219">
                  <a:extLst>
                    <a:ext uri="{FF2B5EF4-FFF2-40B4-BE49-F238E27FC236}">
                      <a16:creationId xmlns:a16="http://schemas.microsoft.com/office/drawing/2014/main" id="{DCD15827-4968-7995-2035-3D74364A78C6}"/>
                    </a:ext>
                  </a:extLst>
                </p14:cNvPr>
                <p14:cNvContentPartPr/>
                <p14:nvPr/>
              </p14:nvContentPartPr>
              <p14:xfrm>
                <a:off x="10825845" y="6296006"/>
                <a:ext cx="26280" cy="20880"/>
              </p14:xfrm>
            </p:contentPart>
          </mc:Choice>
          <mc:Fallback xmlns="">
            <p:pic>
              <p:nvPicPr>
                <p:cNvPr id="220" name="Ink 219">
                  <a:extLst>
                    <a:ext uri="{FF2B5EF4-FFF2-40B4-BE49-F238E27FC236}">
                      <a16:creationId xmlns:a16="http://schemas.microsoft.com/office/drawing/2014/main" id="{DCD15827-4968-7995-2035-3D74364A78C6}"/>
                    </a:ext>
                  </a:extLst>
                </p:cNvPr>
                <p:cNvPicPr/>
                <p:nvPr/>
              </p:nvPicPr>
              <p:blipFill>
                <a:blip r:embed="rId350"/>
                <a:stretch>
                  <a:fillRect/>
                </a:stretch>
              </p:blipFill>
              <p:spPr>
                <a:xfrm>
                  <a:off x="10815405" y="6285206"/>
                  <a:ext cx="47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1" name="Ink 220">
                  <a:extLst>
                    <a:ext uri="{FF2B5EF4-FFF2-40B4-BE49-F238E27FC236}">
                      <a16:creationId xmlns:a16="http://schemas.microsoft.com/office/drawing/2014/main" id="{F159E23E-5274-72E7-5C9F-DDA993232636}"/>
                    </a:ext>
                  </a:extLst>
                </p14:cNvPr>
                <p14:cNvContentPartPr/>
                <p14:nvPr/>
              </p14:nvContentPartPr>
              <p14:xfrm>
                <a:off x="10869045" y="6371246"/>
                <a:ext cx="457560" cy="137160"/>
              </p14:xfrm>
            </p:contentPart>
          </mc:Choice>
          <mc:Fallback xmlns="">
            <p:pic>
              <p:nvPicPr>
                <p:cNvPr id="221" name="Ink 220">
                  <a:extLst>
                    <a:ext uri="{FF2B5EF4-FFF2-40B4-BE49-F238E27FC236}">
                      <a16:creationId xmlns:a16="http://schemas.microsoft.com/office/drawing/2014/main" id="{F159E23E-5274-72E7-5C9F-DDA993232636}"/>
                    </a:ext>
                  </a:extLst>
                </p:cNvPr>
                <p:cNvPicPr/>
                <p:nvPr/>
              </p:nvPicPr>
              <p:blipFill>
                <a:blip r:embed="rId352"/>
                <a:stretch>
                  <a:fillRect/>
                </a:stretch>
              </p:blipFill>
              <p:spPr>
                <a:xfrm>
                  <a:off x="10858605" y="6360446"/>
                  <a:ext cx="478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2" name="Ink 221">
                  <a:extLst>
                    <a:ext uri="{FF2B5EF4-FFF2-40B4-BE49-F238E27FC236}">
                      <a16:creationId xmlns:a16="http://schemas.microsoft.com/office/drawing/2014/main" id="{FF6C89C6-DD64-4700-AB05-D77D61385D80}"/>
                    </a:ext>
                  </a:extLst>
                </p14:cNvPr>
                <p14:cNvContentPartPr/>
                <p14:nvPr/>
              </p14:nvContentPartPr>
              <p14:xfrm>
                <a:off x="11373405" y="6329846"/>
                <a:ext cx="82800" cy="164880"/>
              </p14:xfrm>
            </p:contentPart>
          </mc:Choice>
          <mc:Fallback xmlns="">
            <p:pic>
              <p:nvPicPr>
                <p:cNvPr id="222" name="Ink 221">
                  <a:extLst>
                    <a:ext uri="{FF2B5EF4-FFF2-40B4-BE49-F238E27FC236}">
                      <a16:creationId xmlns:a16="http://schemas.microsoft.com/office/drawing/2014/main" id="{FF6C89C6-DD64-4700-AB05-D77D61385D80}"/>
                    </a:ext>
                  </a:extLst>
                </p:cNvPr>
                <p:cNvPicPr/>
                <p:nvPr/>
              </p:nvPicPr>
              <p:blipFill>
                <a:blip r:embed="rId354"/>
                <a:stretch>
                  <a:fillRect/>
                </a:stretch>
              </p:blipFill>
              <p:spPr>
                <a:xfrm>
                  <a:off x="11362605" y="6319406"/>
                  <a:ext cx="104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Ink 222">
                  <a:extLst>
                    <a:ext uri="{FF2B5EF4-FFF2-40B4-BE49-F238E27FC236}">
                      <a16:creationId xmlns:a16="http://schemas.microsoft.com/office/drawing/2014/main" id="{5557DE14-16B5-1FB6-CC31-35BC74B52782}"/>
                    </a:ext>
                  </a:extLst>
                </p14:cNvPr>
                <p14:cNvContentPartPr/>
                <p14:nvPr/>
              </p14:nvContentPartPr>
              <p14:xfrm>
                <a:off x="11636925" y="6213566"/>
                <a:ext cx="26280" cy="383400"/>
              </p14:xfrm>
            </p:contentPart>
          </mc:Choice>
          <mc:Fallback xmlns="">
            <p:pic>
              <p:nvPicPr>
                <p:cNvPr id="223" name="Ink 222">
                  <a:extLst>
                    <a:ext uri="{FF2B5EF4-FFF2-40B4-BE49-F238E27FC236}">
                      <a16:creationId xmlns:a16="http://schemas.microsoft.com/office/drawing/2014/main" id="{5557DE14-16B5-1FB6-CC31-35BC74B52782}"/>
                    </a:ext>
                  </a:extLst>
                </p:cNvPr>
                <p:cNvPicPr/>
                <p:nvPr/>
              </p:nvPicPr>
              <p:blipFill>
                <a:blip r:embed="rId356"/>
                <a:stretch>
                  <a:fillRect/>
                </a:stretch>
              </p:blipFill>
              <p:spPr>
                <a:xfrm>
                  <a:off x="11626125" y="6203126"/>
                  <a:ext cx="475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Ink 223">
                  <a:extLst>
                    <a:ext uri="{FF2B5EF4-FFF2-40B4-BE49-F238E27FC236}">
                      <a16:creationId xmlns:a16="http://schemas.microsoft.com/office/drawing/2014/main" id="{9DADECAB-2CC4-3FE4-988E-0DC78E8CC9E7}"/>
                    </a:ext>
                  </a:extLst>
                </p14:cNvPr>
                <p14:cNvContentPartPr/>
                <p14:nvPr/>
              </p14:nvContentPartPr>
              <p14:xfrm>
                <a:off x="11680125" y="6333086"/>
                <a:ext cx="285120" cy="141120"/>
              </p14:xfrm>
            </p:contentPart>
          </mc:Choice>
          <mc:Fallback xmlns="">
            <p:pic>
              <p:nvPicPr>
                <p:cNvPr id="224" name="Ink 223">
                  <a:extLst>
                    <a:ext uri="{FF2B5EF4-FFF2-40B4-BE49-F238E27FC236}">
                      <a16:creationId xmlns:a16="http://schemas.microsoft.com/office/drawing/2014/main" id="{9DADECAB-2CC4-3FE4-988E-0DC78E8CC9E7}"/>
                    </a:ext>
                  </a:extLst>
                </p:cNvPr>
                <p:cNvPicPr/>
                <p:nvPr/>
              </p:nvPicPr>
              <p:blipFill>
                <a:blip r:embed="rId358"/>
                <a:stretch>
                  <a:fillRect/>
                </a:stretch>
              </p:blipFill>
              <p:spPr>
                <a:xfrm>
                  <a:off x="11669325" y="6322646"/>
                  <a:ext cx="306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Ink 224">
                  <a:extLst>
                    <a:ext uri="{FF2B5EF4-FFF2-40B4-BE49-F238E27FC236}">
                      <a16:creationId xmlns:a16="http://schemas.microsoft.com/office/drawing/2014/main" id="{5464652F-F6A7-F034-93A6-5604404D3F46}"/>
                    </a:ext>
                  </a:extLst>
                </p14:cNvPr>
                <p14:cNvContentPartPr/>
                <p14:nvPr/>
              </p14:nvContentPartPr>
              <p14:xfrm>
                <a:off x="10299885" y="6603806"/>
                <a:ext cx="224640" cy="212040"/>
              </p14:xfrm>
            </p:contentPart>
          </mc:Choice>
          <mc:Fallback xmlns="">
            <p:pic>
              <p:nvPicPr>
                <p:cNvPr id="225" name="Ink 224">
                  <a:extLst>
                    <a:ext uri="{FF2B5EF4-FFF2-40B4-BE49-F238E27FC236}">
                      <a16:creationId xmlns:a16="http://schemas.microsoft.com/office/drawing/2014/main" id="{5464652F-F6A7-F034-93A6-5604404D3F46}"/>
                    </a:ext>
                  </a:extLst>
                </p:cNvPr>
                <p:cNvPicPr/>
                <p:nvPr/>
              </p:nvPicPr>
              <p:blipFill>
                <a:blip r:embed="rId360"/>
                <a:stretch>
                  <a:fillRect/>
                </a:stretch>
              </p:blipFill>
              <p:spPr>
                <a:xfrm>
                  <a:off x="10289085" y="6593006"/>
                  <a:ext cx="245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Ink 225">
                  <a:extLst>
                    <a:ext uri="{FF2B5EF4-FFF2-40B4-BE49-F238E27FC236}">
                      <a16:creationId xmlns:a16="http://schemas.microsoft.com/office/drawing/2014/main" id="{7814CD08-32E0-FA3D-468E-2BFF855D1AA5}"/>
                    </a:ext>
                  </a:extLst>
                </p14:cNvPr>
                <p14:cNvContentPartPr/>
                <p14:nvPr/>
              </p14:nvContentPartPr>
              <p14:xfrm>
                <a:off x="10489605" y="6613526"/>
                <a:ext cx="405720" cy="216000"/>
              </p14:xfrm>
            </p:contentPart>
          </mc:Choice>
          <mc:Fallback xmlns="">
            <p:pic>
              <p:nvPicPr>
                <p:cNvPr id="226" name="Ink 225">
                  <a:extLst>
                    <a:ext uri="{FF2B5EF4-FFF2-40B4-BE49-F238E27FC236}">
                      <a16:creationId xmlns:a16="http://schemas.microsoft.com/office/drawing/2014/main" id="{7814CD08-32E0-FA3D-468E-2BFF855D1AA5}"/>
                    </a:ext>
                  </a:extLst>
                </p:cNvPr>
                <p:cNvPicPr/>
                <p:nvPr/>
              </p:nvPicPr>
              <p:blipFill>
                <a:blip r:embed="rId362"/>
                <a:stretch>
                  <a:fillRect/>
                </a:stretch>
              </p:blipFill>
              <p:spPr>
                <a:xfrm>
                  <a:off x="10478805" y="6602726"/>
                  <a:ext cx="4269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Ink 226">
                  <a:extLst>
                    <a:ext uri="{FF2B5EF4-FFF2-40B4-BE49-F238E27FC236}">
                      <a16:creationId xmlns:a16="http://schemas.microsoft.com/office/drawing/2014/main" id="{29B632B9-AD8F-D6FF-EAAF-412201AF800F}"/>
                    </a:ext>
                  </a:extLst>
                </p14:cNvPr>
                <p14:cNvContentPartPr/>
                <p14:nvPr/>
              </p14:nvContentPartPr>
              <p14:xfrm>
                <a:off x="10981365" y="6610646"/>
                <a:ext cx="26280" cy="27720"/>
              </p14:xfrm>
            </p:contentPart>
          </mc:Choice>
          <mc:Fallback xmlns="">
            <p:pic>
              <p:nvPicPr>
                <p:cNvPr id="227" name="Ink 226">
                  <a:extLst>
                    <a:ext uri="{FF2B5EF4-FFF2-40B4-BE49-F238E27FC236}">
                      <a16:creationId xmlns:a16="http://schemas.microsoft.com/office/drawing/2014/main" id="{29B632B9-AD8F-D6FF-EAAF-412201AF800F}"/>
                    </a:ext>
                  </a:extLst>
                </p:cNvPr>
                <p:cNvPicPr/>
                <p:nvPr/>
              </p:nvPicPr>
              <p:blipFill>
                <a:blip r:embed="rId364"/>
                <a:stretch>
                  <a:fillRect/>
                </a:stretch>
              </p:blipFill>
              <p:spPr>
                <a:xfrm>
                  <a:off x="10970565" y="6599846"/>
                  <a:ext cx="47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Ink 227">
                  <a:extLst>
                    <a:ext uri="{FF2B5EF4-FFF2-40B4-BE49-F238E27FC236}">
                      <a16:creationId xmlns:a16="http://schemas.microsoft.com/office/drawing/2014/main" id="{6A05BF02-DDD6-F66A-445A-6CF46689244D}"/>
                    </a:ext>
                  </a:extLst>
                </p14:cNvPr>
                <p14:cNvContentPartPr/>
                <p14:nvPr/>
              </p14:nvContentPartPr>
              <p14:xfrm>
                <a:off x="10976325" y="6555566"/>
                <a:ext cx="143280" cy="260280"/>
              </p14:xfrm>
            </p:contentPart>
          </mc:Choice>
          <mc:Fallback xmlns="">
            <p:pic>
              <p:nvPicPr>
                <p:cNvPr id="228" name="Ink 227">
                  <a:extLst>
                    <a:ext uri="{FF2B5EF4-FFF2-40B4-BE49-F238E27FC236}">
                      <a16:creationId xmlns:a16="http://schemas.microsoft.com/office/drawing/2014/main" id="{6A05BF02-DDD6-F66A-445A-6CF46689244D}"/>
                    </a:ext>
                  </a:extLst>
                </p:cNvPr>
                <p:cNvPicPr/>
                <p:nvPr/>
              </p:nvPicPr>
              <p:blipFill>
                <a:blip r:embed="rId366"/>
                <a:stretch>
                  <a:fillRect/>
                </a:stretch>
              </p:blipFill>
              <p:spPr>
                <a:xfrm>
                  <a:off x="10965885" y="6545126"/>
                  <a:ext cx="164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9" name="Ink 228">
                  <a:extLst>
                    <a:ext uri="{FF2B5EF4-FFF2-40B4-BE49-F238E27FC236}">
                      <a16:creationId xmlns:a16="http://schemas.microsoft.com/office/drawing/2014/main" id="{3FB43CA5-12E0-E6D5-F5B7-84885C62ADFB}"/>
                    </a:ext>
                  </a:extLst>
                </p14:cNvPr>
                <p14:cNvContentPartPr/>
                <p14:nvPr/>
              </p14:nvContentPartPr>
              <p14:xfrm>
                <a:off x="11136525" y="6678686"/>
                <a:ext cx="190080" cy="150840"/>
              </p14:xfrm>
            </p:contentPart>
          </mc:Choice>
          <mc:Fallback xmlns="">
            <p:pic>
              <p:nvPicPr>
                <p:cNvPr id="229" name="Ink 228">
                  <a:extLst>
                    <a:ext uri="{FF2B5EF4-FFF2-40B4-BE49-F238E27FC236}">
                      <a16:creationId xmlns:a16="http://schemas.microsoft.com/office/drawing/2014/main" id="{3FB43CA5-12E0-E6D5-F5B7-84885C62ADFB}"/>
                    </a:ext>
                  </a:extLst>
                </p:cNvPr>
                <p:cNvPicPr/>
                <p:nvPr/>
              </p:nvPicPr>
              <p:blipFill>
                <a:blip r:embed="rId368"/>
                <a:stretch>
                  <a:fillRect/>
                </a:stretch>
              </p:blipFill>
              <p:spPr>
                <a:xfrm>
                  <a:off x="11125725" y="6668246"/>
                  <a:ext cx="211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0" name="Ink 229">
                  <a:extLst>
                    <a:ext uri="{FF2B5EF4-FFF2-40B4-BE49-F238E27FC236}">
                      <a16:creationId xmlns:a16="http://schemas.microsoft.com/office/drawing/2014/main" id="{64301C2B-95AB-7A70-C24B-6830991DC33E}"/>
                    </a:ext>
                  </a:extLst>
                </p14:cNvPr>
                <p14:cNvContentPartPr/>
                <p14:nvPr/>
              </p14:nvContentPartPr>
              <p14:xfrm>
                <a:off x="11334885" y="6582926"/>
                <a:ext cx="78120" cy="294480"/>
              </p14:xfrm>
            </p:contentPart>
          </mc:Choice>
          <mc:Fallback xmlns="">
            <p:pic>
              <p:nvPicPr>
                <p:cNvPr id="230" name="Ink 229">
                  <a:extLst>
                    <a:ext uri="{FF2B5EF4-FFF2-40B4-BE49-F238E27FC236}">
                      <a16:creationId xmlns:a16="http://schemas.microsoft.com/office/drawing/2014/main" id="{64301C2B-95AB-7A70-C24B-6830991DC33E}"/>
                    </a:ext>
                  </a:extLst>
                </p:cNvPr>
                <p:cNvPicPr/>
                <p:nvPr/>
              </p:nvPicPr>
              <p:blipFill>
                <a:blip r:embed="rId370"/>
                <a:stretch>
                  <a:fillRect/>
                </a:stretch>
              </p:blipFill>
              <p:spPr>
                <a:xfrm>
                  <a:off x="11324445" y="6572486"/>
                  <a:ext cx="993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1" name="Ink 230">
                  <a:extLst>
                    <a:ext uri="{FF2B5EF4-FFF2-40B4-BE49-F238E27FC236}">
                      <a16:creationId xmlns:a16="http://schemas.microsoft.com/office/drawing/2014/main" id="{5848D405-1156-D2EA-12CD-3339C17ABB58}"/>
                    </a:ext>
                  </a:extLst>
                </p14:cNvPr>
                <p14:cNvContentPartPr/>
                <p14:nvPr/>
              </p14:nvContentPartPr>
              <p14:xfrm>
                <a:off x="11352165" y="6665006"/>
                <a:ext cx="155520" cy="123480"/>
              </p14:xfrm>
            </p:contentPart>
          </mc:Choice>
          <mc:Fallback xmlns="">
            <p:pic>
              <p:nvPicPr>
                <p:cNvPr id="231" name="Ink 230">
                  <a:extLst>
                    <a:ext uri="{FF2B5EF4-FFF2-40B4-BE49-F238E27FC236}">
                      <a16:creationId xmlns:a16="http://schemas.microsoft.com/office/drawing/2014/main" id="{5848D405-1156-D2EA-12CD-3339C17ABB58}"/>
                    </a:ext>
                  </a:extLst>
                </p:cNvPr>
                <p:cNvPicPr/>
                <p:nvPr/>
              </p:nvPicPr>
              <p:blipFill>
                <a:blip r:embed="rId372"/>
                <a:stretch>
                  <a:fillRect/>
                </a:stretch>
              </p:blipFill>
              <p:spPr>
                <a:xfrm>
                  <a:off x="11341725" y="6654566"/>
                  <a:ext cx="176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2" name="Ink 231">
                  <a:extLst>
                    <a:ext uri="{FF2B5EF4-FFF2-40B4-BE49-F238E27FC236}">
                      <a16:creationId xmlns:a16="http://schemas.microsoft.com/office/drawing/2014/main" id="{C227E336-3F65-2CEB-4856-27DC4ECF2CF1}"/>
                    </a:ext>
                  </a:extLst>
                </p14:cNvPr>
                <p14:cNvContentPartPr/>
                <p14:nvPr/>
              </p14:nvContentPartPr>
              <p14:xfrm>
                <a:off x="11524605" y="6610646"/>
                <a:ext cx="9000" cy="20880"/>
              </p14:xfrm>
            </p:contentPart>
          </mc:Choice>
          <mc:Fallback xmlns="">
            <p:pic>
              <p:nvPicPr>
                <p:cNvPr id="232" name="Ink 231">
                  <a:extLst>
                    <a:ext uri="{FF2B5EF4-FFF2-40B4-BE49-F238E27FC236}">
                      <a16:creationId xmlns:a16="http://schemas.microsoft.com/office/drawing/2014/main" id="{C227E336-3F65-2CEB-4856-27DC4ECF2CF1}"/>
                    </a:ext>
                  </a:extLst>
                </p:cNvPr>
                <p:cNvPicPr/>
                <p:nvPr/>
              </p:nvPicPr>
              <p:blipFill>
                <a:blip r:embed="rId264"/>
                <a:stretch>
                  <a:fillRect/>
                </a:stretch>
              </p:blipFill>
              <p:spPr>
                <a:xfrm>
                  <a:off x="11514165" y="6599846"/>
                  <a:ext cx="30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3" name="Ink 232">
                  <a:extLst>
                    <a:ext uri="{FF2B5EF4-FFF2-40B4-BE49-F238E27FC236}">
                      <a16:creationId xmlns:a16="http://schemas.microsoft.com/office/drawing/2014/main" id="{46E278F4-D0C5-E85B-8FD5-243D56A6F1E3}"/>
                    </a:ext>
                  </a:extLst>
                </p14:cNvPr>
                <p14:cNvContentPartPr/>
                <p14:nvPr/>
              </p14:nvContentPartPr>
              <p14:xfrm>
                <a:off x="11585085" y="6640886"/>
                <a:ext cx="379800" cy="199440"/>
              </p14:xfrm>
            </p:contentPart>
          </mc:Choice>
          <mc:Fallback xmlns="">
            <p:pic>
              <p:nvPicPr>
                <p:cNvPr id="233" name="Ink 232">
                  <a:extLst>
                    <a:ext uri="{FF2B5EF4-FFF2-40B4-BE49-F238E27FC236}">
                      <a16:creationId xmlns:a16="http://schemas.microsoft.com/office/drawing/2014/main" id="{46E278F4-D0C5-E85B-8FD5-243D56A6F1E3}"/>
                    </a:ext>
                  </a:extLst>
                </p:cNvPr>
                <p:cNvPicPr/>
                <p:nvPr/>
              </p:nvPicPr>
              <p:blipFill>
                <a:blip r:embed="rId375"/>
                <a:stretch>
                  <a:fillRect/>
                </a:stretch>
              </p:blipFill>
              <p:spPr>
                <a:xfrm>
                  <a:off x="11574645" y="6630446"/>
                  <a:ext cx="4010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6" name="Ink 235">
                  <a:extLst>
                    <a:ext uri="{FF2B5EF4-FFF2-40B4-BE49-F238E27FC236}">
                      <a16:creationId xmlns:a16="http://schemas.microsoft.com/office/drawing/2014/main" id="{44652DCC-5E61-D4A7-06C8-E381F3A8FF6A}"/>
                    </a:ext>
                  </a:extLst>
                </p14:cNvPr>
                <p14:cNvContentPartPr/>
                <p14:nvPr/>
              </p14:nvContentPartPr>
              <p14:xfrm>
                <a:off x="9656565" y="481286"/>
                <a:ext cx="2342880" cy="5506920"/>
              </p14:xfrm>
            </p:contentPart>
          </mc:Choice>
          <mc:Fallback xmlns="">
            <p:pic>
              <p:nvPicPr>
                <p:cNvPr id="236" name="Ink 235">
                  <a:extLst>
                    <a:ext uri="{FF2B5EF4-FFF2-40B4-BE49-F238E27FC236}">
                      <a16:creationId xmlns:a16="http://schemas.microsoft.com/office/drawing/2014/main" id="{44652DCC-5E61-D4A7-06C8-E381F3A8FF6A}"/>
                    </a:ext>
                  </a:extLst>
                </p:cNvPr>
                <p:cNvPicPr/>
                <p:nvPr/>
              </p:nvPicPr>
              <p:blipFill>
                <a:blip r:embed="rId377"/>
                <a:stretch>
                  <a:fillRect/>
                </a:stretch>
              </p:blipFill>
              <p:spPr>
                <a:xfrm>
                  <a:off x="9646125" y="470846"/>
                  <a:ext cx="2364120" cy="5528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9" name="Ink 238">
                  <a:extLst>
                    <a:ext uri="{FF2B5EF4-FFF2-40B4-BE49-F238E27FC236}">
                      <a16:creationId xmlns:a16="http://schemas.microsoft.com/office/drawing/2014/main" id="{A0D6ADBE-AF5A-6EE0-DF7E-3DB66848D2E6}"/>
                    </a:ext>
                  </a:extLst>
                </p14:cNvPr>
                <p14:cNvContentPartPr/>
                <p14:nvPr/>
              </p14:nvContentPartPr>
              <p14:xfrm>
                <a:off x="4597845" y="228206"/>
                <a:ext cx="34920" cy="222480"/>
              </p14:xfrm>
            </p:contentPart>
          </mc:Choice>
          <mc:Fallback xmlns="">
            <p:pic>
              <p:nvPicPr>
                <p:cNvPr id="239" name="Ink 238">
                  <a:extLst>
                    <a:ext uri="{FF2B5EF4-FFF2-40B4-BE49-F238E27FC236}">
                      <a16:creationId xmlns:a16="http://schemas.microsoft.com/office/drawing/2014/main" id="{A0D6ADBE-AF5A-6EE0-DF7E-3DB66848D2E6}"/>
                    </a:ext>
                  </a:extLst>
                </p:cNvPr>
                <p:cNvPicPr/>
                <p:nvPr/>
              </p:nvPicPr>
              <p:blipFill>
                <a:blip r:embed="rId379"/>
                <a:stretch>
                  <a:fillRect/>
                </a:stretch>
              </p:blipFill>
              <p:spPr>
                <a:xfrm>
                  <a:off x="4587045" y="217766"/>
                  <a:ext cx="56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0" name="Ink 239">
                  <a:extLst>
                    <a:ext uri="{FF2B5EF4-FFF2-40B4-BE49-F238E27FC236}">
                      <a16:creationId xmlns:a16="http://schemas.microsoft.com/office/drawing/2014/main" id="{109F2F42-34D2-4809-02A5-3FEA2536E5C7}"/>
                    </a:ext>
                  </a:extLst>
                </p14:cNvPr>
                <p14:cNvContentPartPr/>
                <p14:nvPr/>
              </p14:nvContentPartPr>
              <p14:xfrm>
                <a:off x="4537365" y="180686"/>
                <a:ext cx="191160" cy="342360"/>
              </p14:xfrm>
            </p:contentPart>
          </mc:Choice>
          <mc:Fallback xmlns="">
            <p:pic>
              <p:nvPicPr>
                <p:cNvPr id="240" name="Ink 239">
                  <a:extLst>
                    <a:ext uri="{FF2B5EF4-FFF2-40B4-BE49-F238E27FC236}">
                      <a16:creationId xmlns:a16="http://schemas.microsoft.com/office/drawing/2014/main" id="{109F2F42-34D2-4809-02A5-3FEA2536E5C7}"/>
                    </a:ext>
                  </a:extLst>
                </p:cNvPr>
                <p:cNvPicPr/>
                <p:nvPr/>
              </p:nvPicPr>
              <p:blipFill>
                <a:blip r:embed="rId381"/>
                <a:stretch>
                  <a:fillRect/>
                </a:stretch>
              </p:blipFill>
              <p:spPr>
                <a:xfrm>
                  <a:off x="4526565" y="169886"/>
                  <a:ext cx="2124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1" name="Ink 240">
                  <a:extLst>
                    <a:ext uri="{FF2B5EF4-FFF2-40B4-BE49-F238E27FC236}">
                      <a16:creationId xmlns:a16="http://schemas.microsoft.com/office/drawing/2014/main" id="{5D5B1E20-4B5D-BD06-556F-6EA44F3A53B6}"/>
                    </a:ext>
                  </a:extLst>
                </p14:cNvPr>
                <p14:cNvContentPartPr/>
                <p14:nvPr/>
              </p14:nvContentPartPr>
              <p14:xfrm>
                <a:off x="4778925" y="351686"/>
                <a:ext cx="293760" cy="147600"/>
              </p14:xfrm>
            </p:contentPart>
          </mc:Choice>
          <mc:Fallback xmlns="">
            <p:pic>
              <p:nvPicPr>
                <p:cNvPr id="241" name="Ink 240">
                  <a:extLst>
                    <a:ext uri="{FF2B5EF4-FFF2-40B4-BE49-F238E27FC236}">
                      <a16:creationId xmlns:a16="http://schemas.microsoft.com/office/drawing/2014/main" id="{5D5B1E20-4B5D-BD06-556F-6EA44F3A53B6}"/>
                    </a:ext>
                  </a:extLst>
                </p:cNvPr>
                <p:cNvPicPr/>
                <p:nvPr/>
              </p:nvPicPr>
              <p:blipFill>
                <a:blip r:embed="rId383"/>
                <a:stretch>
                  <a:fillRect/>
                </a:stretch>
              </p:blipFill>
              <p:spPr>
                <a:xfrm>
                  <a:off x="4768125" y="341246"/>
                  <a:ext cx="315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2" name="Ink 241">
                  <a:extLst>
                    <a:ext uri="{FF2B5EF4-FFF2-40B4-BE49-F238E27FC236}">
                      <a16:creationId xmlns:a16="http://schemas.microsoft.com/office/drawing/2014/main" id="{31E0AE5B-0E25-59C0-06C7-70DBFB768302}"/>
                    </a:ext>
                  </a:extLst>
                </p14:cNvPr>
                <p14:cNvContentPartPr/>
                <p14:nvPr/>
              </p14:nvContentPartPr>
              <p14:xfrm>
                <a:off x="5072325" y="320366"/>
                <a:ext cx="224640" cy="178920"/>
              </p14:xfrm>
            </p:contentPart>
          </mc:Choice>
          <mc:Fallback xmlns="">
            <p:pic>
              <p:nvPicPr>
                <p:cNvPr id="242" name="Ink 241">
                  <a:extLst>
                    <a:ext uri="{FF2B5EF4-FFF2-40B4-BE49-F238E27FC236}">
                      <a16:creationId xmlns:a16="http://schemas.microsoft.com/office/drawing/2014/main" id="{31E0AE5B-0E25-59C0-06C7-70DBFB768302}"/>
                    </a:ext>
                  </a:extLst>
                </p:cNvPr>
                <p:cNvPicPr/>
                <p:nvPr/>
              </p:nvPicPr>
              <p:blipFill>
                <a:blip r:embed="rId385"/>
                <a:stretch>
                  <a:fillRect/>
                </a:stretch>
              </p:blipFill>
              <p:spPr>
                <a:xfrm>
                  <a:off x="5061525" y="309926"/>
                  <a:ext cx="245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3" name="Ink 242">
                  <a:extLst>
                    <a:ext uri="{FF2B5EF4-FFF2-40B4-BE49-F238E27FC236}">
                      <a16:creationId xmlns:a16="http://schemas.microsoft.com/office/drawing/2014/main" id="{7531004C-2FB0-08AE-FABC-6CA7449DB764}"/>
                    </a:ext>
                  </a:extLst>
                </p14:cNvPr>
                <p14:cNvContentPartPr/>
                <p14:nvPr/>
              </p14:nvContentPartPr>
              <p14:xfrm>
                <a:off x="5296605" y="330806"/>
                <a:ext cx="69480" cy="137520"/>
              </p14:xfrm>
            </p:contentPart>
          </mc:Choice>
          <mc:Fallback xmlns="">
            <p:pic>
              <p:nvPicPr>
                <p:cNvPr id="243" name="Ink 242">
                  <a:extLst>
                    <a:ext uri="{FF2B5EF4-FFF2-40B4-BE49-F238E27FC236}">
                      <a16:creationId xmlns:a16="http://schemas.microsoft.com/office/drawing/2014/main" id="{7531004C-2FB0-08AE-FABC-6CA7449DB764}"/>
                    </a:ext>
                  </a:extLst>
                </p:cNvPr>
                <p:cNvPicPr/>
                <p:nvPr/>
              </p:nvPicPr>
              <p:blipFill>
                <a:blip r:embed="rId387"/>
                <a:stretch>
                  <a:fillRect/>
                </a:stretch>
              </p:blipFill>
              <p:spPr>
                <a:xfrm>
                  <a:off x="5285805" y="320366"/>
                  <a:ext cx="907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4" name="Ink 243">
                  <a:extLst>
                    <a:ext uri="{FF2B5EF4-FFF2-40B4-BE49-F238E27FC236}">
                      <a16:creationId xmlns:a16="http://schemas.microsoft.com/office/drawing/2014/main" id="{514392B7-2AA8-7FC5-FA19-6598F8B4B6B6}"/>
                    </a:ext>
                  </a:extLst>
                </p14:cNvPr>
                <p14:cNvContentPartPr/>
                <p14:nvPr/>
              </p14:nvContentPartPr>
              <p14:xfrm>
                <a:off x="5313525" y="276446"/>
                <a:ext cx="43560" cy="14040"/>
              </p14:xfrm>
            </p:contentPart>
          </mc:Choice>
          <mc:Fallback xmlns="">
            <p:pic>
              <p:nvPicPr>
                <p:cNvPr id="244" name="Ink 243">
                  <a:extLst>
                    <a:ext uri="{FF2B5EF4-FFF2-40B4-BE49-F238E27FC236}">
                      <a16:creationId xmlns:a16="http://schemas.microsoft.com/office/drawing/2014/main" id="{514392B7-2AA8-7FC5-FA19-6598F8B4B6B6}"/>
                    </a:ext>
                  </a:extLst>
                </p:cNvPr>
                <p:cNvPicPr/>
                <p:nvPr/>
              </p:nvPicPr>
              <p:blipFill>
                <a:blip r:embed="rId389"/>
                <a:stretch>
                  <a:fillRect/>
                </a:stretch>
              </p:blipFill>
              <p:spPr>
                <a:xfrm>
                  <a:off x="5303085" y="265646"/>
                  <a:ext cx="64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5" name="Ink 244">
                  <a:extLst>
                    <a:ext uri="{FF2B5EF4-FFF2-40B4-BE49-F238E27FC236}">
                      <a16:creationId xmlns:a16="http://schemas.microsoft.com/office/drawing/2014/main" id="{FEEF89C3-E2C3-411F-AE0B-333F9B883752}"/>
                    </a:ext>
                  </a:extLst>
                </p14:cNvPr>
                <p14:cNvContentPartPr/>
                <p14:nvPr/>
              </p14:nvContentPartPr>
              <p14:xfrm>
                <a:off x="5443125" y="324326"/>
                <a:ext cx="146880" cy="134280"/>
              </p14:xfrm>
            </p:contentPart>
          </mc:Choice>
          <mc:Fallback xmlns="">
            <p:pic>
              <p:nvPicPr>
                <p:cNvPr id="245" name="Ink 244">
                  <a:extLst>
                    <a:ext uri="{FF2B5EF4-FFF2-40B4-BE49-F238E27FC236}">
                      <a16:creationId xmlns:a16="http://schemas.microsoft.com/office/drawing/2014/main" id="{FEEF89C3-E2C3-411F-AE0B-333F9B883752}"/>
                    </a:ext>
                  </a:extLst>
                </p:cNvPr>
                <p:cNvPicPr/>
                <p:nvPr/>
              </p:nvPicPr>
              <p:blipFill>
                <a:blip r:embed="rId391"/>
                <a:stretch>
                  <a:fillRect/>
                </a:stretch>
              </p:blipFill>
              <p:spPr>
                <a:xfrm>
                  <a:off x="5432325" y="313526"/>
                  <a:ext cx="168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6" name="Ink 245">
                  <a:extLst>
                    <a:ext uri="{FF2B5EF4-FFF2-40B4-BE49-F238E27FC236}">
                      <a16:creationId xmlns:a16="http://schemas.microsoft.com/office/drawing/2014/main" id="{0106C4BA-C3CA-70BF-368A-66D61B60A12E}"/>
                    </a:ext>
                  </a:extLst>
                </p14:cNvPr>
                <p14:cNvContentPartPr/>
                <p14:nvPr/>
              </p14:nvContentPartPr>
              <p14:xfrm>
                <a:off x="5658765" y="351686"/>
                <a:ext cx="172800" cy="283680"/>
              </p14:xfrm>
            </p:contentPart>
          </mc:Choice>
          <mc:Fallback xmlns="">
            <p:pic>
              <p:nvPicPr>
                <p:cNvPr id="246" name="Ink 245">
                  <a:extLst>
                    <a:ext uri="{FF2B5EF4-FFF2-40B4-BE49-F238E27FC236}">
                      <a16:creationId xmlns:a16="http://schemas.microsoft.com/office/drawing/2014/main" id="{0106C4BA-C3CA-70BF-368A-66D61B60A12E}"/>
                    </a:ext>
                  </a:extLst>
                </p:cNvPr>
                <p:cNvPicPr/>
                <p:nvPr/>
              </p:nvPicPr>
              <p:blipFill>
                <a:blip r:embed="rId393"/>
                <a:stretch>
                  <a:fillRect/>
                </a:stretch>
              </p:blipFill>
              <p:spPr>
                <a:xfrm>
                  <a:off x="5647965" y="341246"/>
                  <a:ext cx="194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7" name="Ink 246">
                  <a:extLst>
                    <a:ext uri="{FF2B5EF4-FFF2-40B4-BE49-F238E27FC236}">
                      <a16:creationId xmlns:a16="http://schemas.microsoft.com/office/drawing/2014/main" id="{6AC701EC-7033-59B4-EA8E-7AB91B86BE05}"/>
                    </a:ext>
                  </a:extLst>
                </p14:cNvPr>
                <p14:cNvContentPartPr/>
                <p14:nvPr/>
              </p14:nvContentPartPr>
              <p14:xfrm>
                <a:off x="6029565" y="214526"/>
                <a:ext cx="172800" cy="175320"/>
              </p14:xfrm>
            </p:contentPart>
          </mc:Choice>
          <mc:Fallback xmlns="">
            <p:pic>
              <p:nvPicPr>
                <p:cNvPr id="247" name="Ink 246">
                  <a:extLst>
                    <a:ext uri="{FF2B5EF4-FFF2-40B4-BE49-F238E27FC236}">
                      <a16:creationId xmlns:a16="http://schemas.microsoft.com/office/drawing/2014/main" id="{6AC701EC-7033-59B4-EA8E-7AB91B86BE05}"/>
                    </a:ext>
                  </a:extLst>
                </p:cNvPr>
                <p:cNvPicPr/>
                <p:nvPr/>
              </p:nvPicPr>
              <p:blipFill>
                <a:blip r:embed="rId395"/>
                <a:stretch>
                  <a:fillRect/>
                </a:stretch>
              </p:blipFill>
              <p:spPr>
                <a:xfrm>
                  <a:off x="6019125" y="204086"/>
                  <a:ext cx="1940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8" name="Ink 247">
                  <a:extLst>
                    <a:ext uri="{FF2B5EF4-FFF2-40B4-BE49-F238E27FC236}">
                      <a16:creationId xmlns:a16="http://schemas.microsoft.com/office/drawing/2014/main" id="{6B492B2D-D376-875C-147F-72C03B3FADF5}"/>
                    </a:ext>
                  </a:extLst>
                </p14:cNvPr>
                <p14:cNvContentPartPr/>
                <p14:nvPr/>
              </p14:nvContentPartPr>
              <p14:xfrm>
                <a:off x="6283725" y="235406"/>
                <a:ext cx="212040" cy="171360"/>
              </p14:xfrm>
            </p:contentPart>
          </mc:Choice>
          <mc:Fallback xmlns="">
            <p:pic>
              <p:nvPicPr>
                <p:cNvPr id="248" name="Ink 247">
                  <a:extLst>
                    <a:ext uri="{FF2B5EF4-FFF2-40B4-BE49-F238E27FC236}">
                      <a16:creationId xmlns:a16="http://schemas.microsoft.com/office/drawing/2014/main" id="{6B492B2D-D376-875C-147F-72C03B3FADF5}"/>
                    </a:ext>
                  </a:extLst>
                </p:cNvPr>
                <p:cNvPicPr/>
                <p:nvPr/>
              </p:nvPicPr>
              <p:blipFill>
                <a:blip r:embed="rId397"/>
                <a:stretch>
                  <a:fillRect/>
                </a:stretch>
              </p:blipFill>
              <p:spPr>
                <a:xfrm>
                  <a:off x="6272925" y="224966"/>
                  <a:ext cx="233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9" name="Ink 248">
                  <a:extLst>
                    <a:ext uri="{FF2B5EF4-FFF2-40B4-BE49-F238E27FC236}">
                      <a16:creationId xmlns:a16="http://schemas.microsoft.com/office/drawing/2014/main" id="{571BC192-F265-5B03-5B53-F2574EF3030F}"/>
                    </a:ext>
                  </a:extLst>
                </p14:cNvPr>
                <p14:cNvContentPartPr/>
                <p14:nvPr/>
              </p14:nvContentPartPr>
              <p14:xfrm>
                <a:off x="6460845" y="125966"/>
                <a:ext cx="241920" cy="287640"/>
              </p14:xfrm>
            </p:contentPart>
          </mc:Choice>
          <mc:Fallback xmlns="">
            <p:pic>
              <p:nvPicPr>
                <p:cNvPr id="249" name="Ink 248">
                  <a:extLst>
                    <a:ext uri="{FF2B5EF4-FFF2-40B4-BE49-F238E27FC236}">
                      <a16:creationId xmlns:a16="http://schemas.microsoft.com/office/drawing/2014/main" id="{571BC192-F265-5B03-5B53-F2574EF3030F}"/>
                    </a:ext>
                  </a:extLst>
                </p:cNvPr>
                <p:cNvPicPr/>
                <p:nvPr/>
              </p:nvPicPr>
              <p:blipFill>
                <a:blip r:embed="rId399"/>
                <a:stretch>
                  <a:fillRect/>
                </a:stretch>
              </p:blipFill>
              <p:spPr>
                <a:xfrm>
                  <a:off x="6450405" y="115526"/>
                  <a:ext cx="263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0" name="Ink 249">
                  <a:extLst>
                    <a:ext uri="{FF2B5EF4-FFF2-40B4-BE49-F238E27FC236}">
                      <a16:creationId xmlns:a16="http://schemas.microsoft.com/office/drawing/2014/main" id="{FB1D8BFC-818B-D258-34E7-62BD75EB7E23}"/>
                    </a:ext>
                  </a:extLst>
                </p14:cNvPr>
                <p14:cNvContentPartPr/>
                <p14:nvPr/>
              </p14:nvContentPartPr>
              <p14:xfrm>
                <a:off x="6650925" y="248726"/>
                <a:ext cx="34920" cy="14400"/>
              </p14:xfrm>
            </p:contentPart>
          </mc:Choice>
          <mc:Fallback xmlns="">
            <p:pic>
              <p:nvPicPr>
                <p:cNvPr id="250" name="Ink 249">
                  <a:extLst>
                    <a:ext uri="{FF2B5EF4-FFF2-40B4-BE49-F238E27FC236}">
                      <a16:creationId xmlns:a16="http://schemas.microsoft.com/office/drawing/2014/main" id="{FB1D8BFC-818B-D258-34E7-62BD75EB7E23}"/>
                    </a:ext>
                  </a:extLst>
                </p:cNvPr>
                <p:cNvPicPr/>
                <p:nvPr/>
              </p:nvPicPr>
              <p:blipFill>
                <a:blip r:embed="rId401"/>
                <a:stretch>
                  <a:fillRect/>
                </a:stretch>
              </p:blipFill>
              <p:spPr>
                <a:xfrm>
                  <a:off x="6640125" y="238286"/>
                  <a:ext cx="56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1" name="Ink 250">
                  <a:extLst>
                    <a:ext uri="{FF2B5EF4-FFF2-40B4-BE49-F238E27FC236}">
                      <a16:creationId xmlns:a16="http://schemas.microsoft.com/office/drawing/2014/main" id="{81116C8D-7005-926B-A95B-00E8495FC882}"/>
                    </a:ext>
                  </a:extLst>
                </p14:cNvPr>
                <p14:cNvContentPartPr/>
                <p14:nvPr/>
              </p14:nvContentPartPr>
              <p14:xfrm>
                <a:off x="6814725" y="98246"/>
                <a:ext cx="78120" cy="346320"/>
              </p14:xfrm>
            </p:contentPart>
          </mc:Choice>
          <mc:Fallback xmlns="">
            <p:pic>
              <p:nvPicPr>
                <p:cNvPr id="251" name="Ink 250">
                  <a:extLst>
                    <a:ext uri="{FF2B5EF4-FFF2-40B4-BE49-F238E27FC236}">
                      <a16:creationId xmlns:a16="http://schemas.microsoft.com/office/drawing/2014/main" id="{81116C8D-7005-926B-A95B-00E8495FC882}"/>
                    </a:ext>
                  </a:extLst>
                </p:cNvPr>
                <p:cNvPicPr/>
                <p:nvPr/>
              </p:nvPicPr>
              <p:blipFill>
                <a:blip r:embed="rId403"/>
                <a:stretch>
                  <a:fillRect/>
                </a:stretch>
              </p:blipFill>
              <p:spPr>
                <a:xfrm>
                  <a:off x="6803925" y="87806"/>
                  <a:ext cx="99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2" name="Ink 251">
                  <a:extLst>
                    <a:ext uri="{FF2B5EF4-FFF2-40B4-BE49-F238E27FC236}">
                      <a16:creationId xmlns:a16="http://schemas.microsoft.com/office/drawing/2014/main" id="{A97884B2-3BFC-39A7-7AAF-0EECA32349E9}"/>
                    </a:ext>
                  </a:extLst>
                </p14:cNvPr>
                <p14:cNvContentPartPr/>
                <p14:nvPr/>
              </p14:nvContentPartPr>
              <p14:xfrm>
                <a:off x="6961245" y="303806"/>
                <a:ext cx="207360" cy="106920"/>
              </p14:xfrm>
            </p:contentPart>
          </mc:Choice>
          <mc:Fallback xmlns="">
            <p:pic>
              <p:nvPicPr>
                <p:cNvPr id="252" name="Ink 251">
                  <a:extLst>
                    <a:ext uri="{FF2B5EF4-FFF2-40B4-BE49-F238E27FC236}">
                      <a16:creationId xmlns:a16="http://schemas.microsoft.com/office/drawing/2014/main" id="{A97884B2-3BFC-39A7-7AAF-0EECA32349E9}"/>
                    </a:ext>
                  </a:extLst>
                </p:cNvPr>
                <p:cNvPicPr/>
                <p:nvPr/>
              </p:nvPicPr>
              <p:blipFill>
                <a:blip r:embed="rId405"/>
                <a:stretch>
                  <a:fillRect/>
                </a:stretch>
              </p:blipFill>
              <p:spPr>
                <a:xfrm>
                  <a:off x="6950805" y="293006"/>
                  <a:ext cx="228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3" name="Ink 252">
                  <a:extLst>
                    <a:ext uri="{FF2B5EF4-FFF2-40B4-BE49-F238E27FC236}">
                      <a16:creationId xmlns:a16="http://schemas.microsoft.com/office/drawing/2014/main" id="{7CFD9A69-7B38-8B6C-4488-A1C2A702B73E}"/>
                    </a:ext>
                  </a:extLst>
                </p14:cNvPr>
                <p14:cNvContentPartPr/>
                <p14:nvPr/>
              </p14:nvContentPartPr>
              <p14:xfrm>
                <a:off x="7168245" y="98246"/>
                <a:ext cx="129600" cy="356400"/>
              </p14:xfrm>
            </p:contentPart>
          </mc:Choice>
          <mc:Fallback xmlns="">
            <p:pic>
              <p:nvPicPr>
                <p:cNvPr id="253" name="Ink 252">
                  <a:extLst>
                    <a:ext uri="{FF2B5EF4-FFF2-40B4-BE49-F238E27FC236}">
                      <a16:creationId xmlns:a16="http://schemas.microsoft.com/office/drawing/2014/main" id="{7CFD9A69-7B38-8B6C-4488-A1C2A702B73E}"/>
                    </a:ext>
                  </a:extLst>
                </p:cNvPr>
                <p:cNvPicPr/>
                <p:nvPr/>
              </p:nvPicPr>
              <p:blipFill>
                <a:blip r:embed="rId407"/>
                <a:stretch>
                  <a:fillRect/>
                </a:stretch>
              </p:blipFill>
              <p:spPr>
                <a:xfrm>
                  <a:off x="7157805" y="87806"/>
                  <a:ext cx="1508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4" name="Ink 253">
                  <a:extLst>
                    <a:ext uri="{FF2B5EF4-FFF2-40B4-BE49-F238E27FC236}">
                      <a16:creationId xmlns:a16="http://schemas.microsoft.com/office/drawing/2014/main" id="{6C07F882-1611-2BAD-A242-6E9F89693DF2}"/>
                    </a:ext>
                  </a:extLst>
                </p14:cNvPr>
                <p14:cNvContentPartPr/>
                <p14:nvPr/>
              </p14:nvContentPartPr>
              <p14:xfrm>
                <a:off x="7185525" y="282926"/>
                <a:ext cx="241920" cy="134280"/>
              </p14:xfrm>
            </p:contentPart>
          </mc:Choice>
          <mc:Fallback xmlns="">
            <p:pic>
              <p:nvPicPr>
                <p:cNvPr id="254" name="Ink 253">
                  <a:extLst>
                    <a:ext uri="{FF2B5EF4-FFF2-40B4-BE49-F238E27FC236}">
                      <a16:creationId xmlns:a16="http://schemas.microsoft.com/office/drawing/2014/main" id="{6C07F882-1611-2BAD-A242-6E9F89693DF2}"/>
                    </a:ext>
                  </a:extLst>
                </p:cNvPr>
                <p:cNvPicPr/>
                <p:nvPr/>
              </p:nvPicPr>
              <p:blipFill>
                <a:blip r:embed="rId409"/>
                <a:stretch>
                  <a:fillRect/>
                </a:stretch>
              </p:blipFill>
              <p:spPr>
                <a:xfrm>
                  <a:off x="7175085" y="272126"/>
                  <a:ext cx="263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5" name="Ink 254">
                  <a:extLst>
                    <a:ext uri="{FF2B5EF4-FFF2-40B4-BE49-F238E27FC236}">
                      <a16:creationId xmlns:a16="http://schemas.microsoft.com/office/drawing/2014/main" id="{AE68FA99-8E9B-F9D3-8B2A-E0B1EE4B97E6}"/>
                    </a:ext>
                  </a:extLst>
                </p14:cNvPr>
                <p14:cNvContentPartPr/>
                <p14:nvPr/>
              </p14:nvContentPartPr>
              <p14:xfrm>
                <a:off x="7383885" y="228206"/>
                <a:ext cx="9000" cy="7560"/>
              </p14:xfrm>
            </p:contentPart>
          </mc:Choice>
          <mc:Fallback xmlns="">
            <p:pic>
              <p:nvPicPr>
                <p:cNvPr id="255" name="Ink 254">
                  <a:extLst>
                    <a:ext uri="{FF2B5EF4-FFF2-40B4-BE49-F238E27FC236}">
                      <a16:creationId xmlns:a16="http://schemas.microsoft.com/office/drawing/2014/main" id="{AE68FA99-8E9B-F9D3-8B2A-E0B1EE4B97E6}"/>
                    </a:ext>
                  </a:extLst>
                </p:cNvPr>
                <p:cNvPicPr/>
                <p:nvPr/>
              </p:nvPicPr>
              <p:blipFill>
                <a:blip r:embed="rId411"/>
                <a:stretch>
                  <a:fillRect/>
                </a:stretch>
              </p:blipFill>
              <p:spPr>
                <a:xfrm>
                  <a:off x="7373445" y="217766"/>
                  <a:ext cx="30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6" name="Ink 255">
                  <a:extLst>
                    <a:ext uri="{FF2B5EF4-FFF2-40B4-BE49-F238E27FC236}">
                      <a16:creationId xmlns:a16="http://schemas.microsoft.com/office/drawing/2014/main" id="{E54B3C0C-01C9-E092-43A2-4892EBD760A6}"/>
                    </a:ext>
                  </a:extLst>
                </p14:cNvPr>
                <p14:cNvContentPartPr/>
                <p14:nvPr/>
              </p14:nvContentPartPr>
              <p14:xfrm>
                <a:off x="7470285" y="228206"/>
                <a:ext cx="474840" cy="191880"/>
              </p14:xfrm>
            </p:contentPart>
          </mc:Choice>
          <mc:Fallback xmlns="">
            <p:pic>
              <p:nvPicPr>
                <p:cNvPr id="256" name="Ink 255">
                  <a:extLst>
                    <a:ext uri="{FF2B5EF4-FFF2-40B4-BE49-F238E27FC236}">
                      <a16:creationId xmlns:a16="http://schemas.microsoft.com/office/drawing/2014/main" id="{E54B3C0C-01C9-E092-43A2-4892EBD760A6}"/>
                    </a:ext>
                  </a:extLst>
                </p:cNvPr>
                <p:cNvPicPr/>
                <p:nvPr/>
              </p:nvPicPr>
              <p:blipFill>
                <a:blip r:embed="rId413"/>
                <a:stretch>
                  <a:fillRect/>
                </a:stretch>
              </p:blipFill>
              <p:spPr>
                <a:xfrm>
                  <a:off x="7459845" y="217766"/>
                  <a:ext cx="496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7" name="Ink 256">
                  <a:extLst>
                    <a:ext uri="{FF2B5EF4-FFF2-40B4-BE49-F238E27FC236}">
                      <a16:creationId xmlns:a16="http://schemas.microsoft.com/office/drawing/2014/main" id="{C425924A-7AE2-AC41-8086-D271536D8EA5}"/>
                    </a:ext>
                  </a:extLst>
                </p14:cNvPr>
                <p14:cNvContentPartPr/>
                <p14:nvPr/>
              </p14:nvContentPartPr>
              <p14:xfrm>
                <a:off x="8031165" y="173846"/>
                <a:ext cx="17640" cy="55080"/>
              </p14:xfrm>
            </p:contentPart>
          </mc:Choice>
          <mc:Fallback xmlns="">
            <p:pic>
              <p:nvPicPr>
                <p:cNvPr id="257" name="Ink 256">
                  <a:extLst>
                    <a:ext uri="{FF2B5EF4-FFF2-40B4-BE49-F238E27FC236}">
                      <a16:creationId xmlns:a16="http://schemas.microsoft.com/office/drawing/2014/main" id="{C425924A-7AE2-AC41-8086-D271536D8EA5}"/>
                    </a:ext>
                  </a:extLst>
                </p:cNvPr>
                <p:cNvPicPr/>
                <p:nvPr/>
              </p:nvPicPr>
              <p:blipFill>
                <a:blip r:embed="rId415"/>
                <a:stretch>
                  <a:fillRect/>
                </a:stretch>
              </p:blipFill>
              <p:spPr>
                <a:xfrm>
                  <a:off x="8020365" y="163046"/>
                  <a:ext cx="3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8" name="Ink 257">
                  <a:extLst>
                    <a:ext uri="{FF2B5EF4-FFF2-40B4-BE49-F238E27FC236}">
                      <a16:creationId xmlns:a16="http://schemas.microsoft.com/office/drawing/2014/main" id="{D80C5D7B-5F47-3960-85B0-4176DB5D943B}"/>
                    </a:ext>
                  </a:extLst>
                </p14:cNvPr>
                <p14:cNvContentPartPr/>
                <p14:nvPr/>
              </p14:nvContentPartPr>
              <p14:xfrm>
                <a:off x="8065365" y="344486"/>
                <a:ext cx="17640" cy="41400"/>
              </p14:xfrm>
            </p:contentPart>
          </mc:Choice>
          <mc:Fallback xmlns="">
            <p:pic>
              <p:nvPicPr>
                <p:cNvPr id="258" name="Ink 257">
                  <a:extLst>
                    <a:ext uri="{FF2B5EF4-FFF2-40B4-BE49-F238E27FC236}">
                      <a16:creationId xmlns:a16="http://schemas.microsoft.com/office/drawing/2014/main" id="{D80C5D7B-5F47-3960-85B0-4176DB5D943B}"/>
                    </a:ext>
                  </a:extLst>
                </p:cNvPr>
                <p:cNvPicPr/>
                <p:nvPr/>
              </p:nvPicPr>
              <p:blipFill>
                <a:blip r:embed="rId417"/>
                <a:stretch>
                  <a:fillRect/>
                </a:stretch>
              </p:blipFill>
              <p:spPr>
                <a:xfrm>
                  <a:off x="8054925" y="334046"/>
                  <a:ext cx="388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3" name="Ink 262">
                  <a:extLst>
                    <a:ext uri="{FF2B5EF4-FFF2-40B4-BE49-F238E27FC236}">
                      <a16:creationId xmlns:a16="http://schemas.microsoft.com/office/drawing/2014/main" id="{1AC301D2-5817-8763-B777-0622194CB83D}"/>
                    </a:ext>
                  </a:extLst>
                </p14:cNvPr>
                <p14:cNvContentPartPr/>
                <p14:nvPr/>
              </p14:nvContentPartPr>
              <p14:xfrm>
                <a:off x="4287165" y="833726"/>
                <a:ext cx="405720" cy="240480"/>
              </p14:xfrm>
            </p:contentPart>
          </mc:Choice>
          <mc:Fallback xmlns="">
            <p:pic>
              <p:nvPicPr>
                <p:cNvPr id="263" name="Ink 262">
                  <a:extLst>
                    <a:ext uri="{FF2B5EF4-FFF2-40B4-BE49-F238E27FC236}">
                      <a16:creationId xmlns:a16="http://schemas.microsoft.com/office/drawing/2014/main" id="{1AC301D2-5817-8763-B777-0622194CB83D}"/>
                    </a:ext>
                  </a:extLst>
                </p:cNvPr>
                <p:cNvPicPr/>
                <p:nvPr/>
              </p:nvPicPr>
              <p:blipFill>
                <a:blip r:embed="rId419"/>
                <a:stretch>
                  <a:fillRect/>
                </a:stretch>
              </p:blipFill>
              <p:spPr>
                <a:xfrm>
                  <a:off x="4276365" y="822926"/>
                  <a:ext cx="426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4" name="Ink 263">
                  <a:extLst>
                    <a:ext uri="{FF2B5EF4-FFF2-40B4-BE49-F238E27FC236}">
                      <a16:creationId xmlns:a16="http://schemas.microsoft.com/office/drawing/2014/main" id="{1331010D-3076-71F2-5898-2BB20A25BB89}"/>
                    </a:ext>
                  </a:extLst>
                </p14:cNvPr>
                <p14:cNvContentPartPr/>
                <p14:nvPr/>
              </p14:nvContentPartPr>
              <p14:xfrm>
                <a:off x="4770285" y="707006"/>
                <a:ext cx="129600" cy="281160"/>
              </p14:xfrm>
            </p:contentPart>
          </mc:Choice>
          <mc:Fallback xmlns="">
            <p:pic>
              <p:nvPicPr>
                <p:cNvPr id="264" name="Ink 263">
                  <a:extLst>
                    <a:ext uri="{FF2B5EF4-FFF2-40B4-BE49-F238E27FC236}">
                      <a16:creationId xmlns:a16="http://schemas.microsoft.com/office/drawing/2014/main" id="{1331010D-3076-71F2-5898-2BB20A25BB89}"/>
                    </a:ext>
                  </a:extLst>
                </p:cNvPr>
                <p:cNvPicPr/>
                <p:nvPr/>
              </p:nvPicPr>
              <p:blipFill>
                <a:blip r:embed="rId421"/>
                <a:stretch>
                  <a:fillRect/>
                </a:stretch>
              </p:blipFill>
              <p:spPr>
                <a:xfrm>
                  <a:off x="4759485" y="696566"/>
                  <a:ext cx="1508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5" name="Ink 264">
                  <a:extLst>
                    <a:ext uri="{FF2B5EF4-FFF2-40B4-BE49-F238E27FC236}">
                      <a16:creationId xmlns:a16="http://schemas.microsoft.com/office/drawing/2014/main" id="{235FFB9A-6F25-84A4-9B88-29C700F75787}"/>
                    </a:ext>
                  </a:extLst>
                </p14:cNvPr>
                <p14:cNvContentPartPr/>
                <p14:nvPr/>
              </p14:nvContentPartPr>
              <p14:xfrm>
                <a:off x="4799805" y="840206"/>
                <a:ext cx="324360" cy="165240"/>
              </p14:xfrm>
            </p:contentPart>
          </mc:Choice>
          <mc:Fallback xmlns="">
            <p:pic>
              <p:nvPicPr>
                <p:cNvPr id="265" name="Ink 264">
                  <a:extLst>
                    <a:ext uri="{FF2B5EF4-FFF2-40B4-BE49-F238E27FC236}">
                      <a16:creationId xmlns:a16="http://schemas.microsoft.com/office/drawing/2014/main" id="{235FFB9A-6F25-84A4-9B88-29C700F75787}"/>
                    </a:ext>
                  </a:extLst>
                </p:cNvPr>
                <p:cNvPicPr/>
                <p:nvPr/>
              </p:nvPicPr>
              <p:blipFill>
                <a:blip r:embed="rId423"/>
                <a:stretch>
                  <a:fillRect/>
                </a:stretch>
              </p:blipFill>
              <p:spPr>
                <a:xfrm>
                  <a:off x="4789365" y="829766"/>
                  <a:ext cx="345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6" name="Ink 265">
                  <a:extLst>
                    <a:ext uri="{FF2B5EF4-FFF2-40B4-BE49-F238E27FC236}">
                      <a16:creationId xmlns:a16="http://schemas.microsoft.com/office/drawing/2014/main" id="{A87C7B90-403B-E77B-1697-66CC9C3A8E8B}"/>
                    </a:ext>
                  </a:extLst>
                </p14:cNvPr>
                <p14:cNvContentPartPr/>
                <p14:nvPr/>
              </p14:nvContentPartPr>
              <p14:xfrm>
                <a:off x="5063685" y="762446"/>
                <a:ext cx="60840" cy="61560"/>
              </p14:xfrm>
            </p:contentPart>
          </mc:Choice>
          <mc:Fallback xmlns="">
            <p:pic>
              <p:nvPicPr>
                <p:cNvPr id="266" name="Ink 265">
                  <a:extLst>
                    <a:ext uri="{FF2B5EF4-FFF2-40B4-BE49-F238E27FC236}">
                      <a16:creationId xmlns:a16="http://schemas.microsoft.com/office/drawing/2014/main" id="{A87C7B90-403B-E77B-1697-66CC9C3A8E8B}"/>
                    </a:ext>
                  </a:extLst>
                </p:cNvPr>
                <p:cNvPicPr/>
                <p:nvPr/>
              </p:nvPicPr>
              <p:blipFill>
                <a:blip r:embed="rId425"/>
                <a:stretch>
                  <a:fillRect/>
                </a:stretch>
              </p:blipFill>
              <p:spPr>
                <a:xfrm>
                  <a:off x="5052885" y="751646"/>
                  <a:ext cx="82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7" name="Ink 266">
                  <a:extLst>
                    <a:ext uri="{FF2B5EF4-FFF2-40B4-BE49-F238E27FC236}">
                      <a16:creationId xmlns:a16="http://schemas.microsoft.com/office/drawing/2014/main" id="{1A396EAA-A17B-6C15-299F-282DC4F48D8D}"/>
                    </a:ext>
                  </a:extLst>
                </p14:cNvPr>
                <p14:cNvContentPartPr/>
                <p14:nvPr/>
              </p14:nvContentPartPr>
              <p14:xfrm>
                <a:off x="5192925" y="864686"/>
                <a:ext cx="146880" cy="134280"/>
              </p14:xfrm>
            </p:contentPart>
          </mc:Choice>
          <mc:Fallback xmlns="">
            <p:pic>
              <p:nvPicPr>
                <p:cNvPr id="267" name="Ink 266">
                  <a:extLst>
                    <a:ext uri="{FF2B5EF4-FFF2-40B4-BE49-F238E27FC236}">
                      <a16:creationId xmlns:a16="http://schemas.microsoft.com/office/drawing/2014/main" id="{1A396EAA-A17B-6C15-299F-282DC4F48D8D}"/>
                    </a:ext>
                  </a:extLst>
                </p:cNvPr>
                <p:cNvPicPr/>
                <p:nvPr/>
              </p:nvPicPr>
              <p:blipFill>
                <a:blip r:embed="rId427"/>
                <a:stretch>
                  <a:fillRect/>
                </a:stretch>
              </p:blipFill>
              <p:spPr>
                <a:xfrm>
                  <a:off x="5182125" y="853886"/>
                  <a:ext cx="168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8" name="Ink 267">
                  <a:extLst>
                    <a:ext uri="{FF2B5EF4-FFF2-40B4-BE49-F238E27FC236}">
                      <a16:creationId xmlns:a16="http://schemas.microsoft.com/office/drawing/2014/main" id="{01455597-2311-436A-6014-41DA8EC9FBC7}"/>
                    </a:ext>
                  </a:extLst>
                </p14:cNvPr>
                <p14:cNvContentPartPr/>
                <p14:nvPr/>
              </p14:nvContentPartPr>
              <p14:xfrm>
                <a:off x="5377965" y="857846"/>
                <a:ext cx="144000" cy="218880"/>
              </p14:xfrm>
            </p:contentPart>
          </mc:Choice>
          <mc:Fallback xmlns="">
            <p:pic>
              <p:nvPicPr>
                <p:cNvPr id="268" name="Ink 267">
                  <a:extLst>
                    <a:ext uri="{FF2B5EF4-FFF2-40B4-BE49-F238E27FC236}">
                      <a16:creationId xmlns:a16="http://schemas.microsoft.com/office/drawing/2014/main" id="{01455597-2311-436A-6014-41DA8EC9FBC7}"/>
                    </a:ext>
                  </a:extLst>
                </p:cNvPr>
                <p:cNvPicPr/>
                <p:nvPr/>
              </p:nvPicPr>
              <p:blipFill>
                <a:blip r:embed="rId429"/>
                <a:stretch>
                  <a:fillRect/>
                </a:stretch>
              </p:blipFill>
              <p:spPr>
                <a:xfrm>
                  <a:off x="5367165" y="847046"/>
                  <a:ext cx="1652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9" name="Ink 268">
                  <a:extLst>
                    <a:ext uri="{FF2B5EF4-FFF2-40B4-BE49-F238E27FC236}">
                      <a16:creationId xmlns:a16="http://schemas.microsoft.com/office/drawing/2014/main" id="{A0553DBD-CE7A-A369-C575-1ACE5CE7E182}"/>
                    </a:ext>
                  </a:extLst>
                </p14:cNvPr>
                <p14:cNvContentPartPr/>
                <p14:nvPr/>
              </p14:nvContentPartPr>
              <p14:xfrm>
                <a:off x="5624205" y="905726"/>
                <a:ext cx="78120" cy="253440"/>
              </p14:xfrm>
            </p:contentPart>
          </mc:Choice>
          <mc:Fallback xmlns="">
            <p:pic>
              <p:nvPicPr>
                <p:cNvPr id="269" name="Ink 268">
                  <a:extLst>
                    <a:ext uri="{FF2B5EF4-FFF2-40B4-BE49-F238E27FC236}">
                      <a16:creationId xmlns:a16="http://schemas.microsoft.com/office/drawing/2014/main" id="{A0553DBD-CE7A-A369-C575-1ACE5CE7E182}"/>
                    </a:ext>
                  </a:extLst>
                </p:cNvPr>
                <p:cNvPicPr/>
                <p:nvPr/>
              </p:nvPicPr>
              <p:blipFill>
                <a:blip r:embed="rId431"/>
                <a:stretch>
                  <a:fillRect/>
                </a:stretch>
              </p:blipFill>
              <p:spPr>
                <a:xfrm>
                  <a:off x="5613765" y="894926"/>
                  <a:ext cx="993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0" name="Ink 269">
                  <a:extLst>
                    <a:ext uri="{FF2B5EF4-FFF2-40B4-BE49-F238E27FC236}">
                      <a16:creationId xmlns:a16="http://schemas.microsoft.com/office/drawing/2014/main" id="{A63C47B2-2BFF-1541-25F4-5C016BAC6D66}"/>
                    </a:ext>
                  </a:extLst>
                </p14:cNvPr>
                <p14:cNvContentPartPr/>
                <p14:nvPr/>
              </p14:nvContentPartPr>
              <p14:xfrm>
                <a:off x="5796645" y="789446"/>
                <a:ext cx="129600" cy="403920"/>
              </p14:xfrm>
            </p:contentPart>
          </mc:Choice>
          <mc:Fallback xmlns="">
            <p:pic>
              <p:nvPicPr>
                <p:cNvPr id="270" name="Ink 269">
                  <a:extLst>
                    <a:ext uri="{FF2B5EF4-FFF2-40B4-BE49-F238E27FC236}">
                      <a16:creationId xmlns:a16="http://schemas.microsoft.com/office/drawing/2014/main" id="{A63C47B2-2BFF-1541-25F4-5C016BAC6D66}"/>
                    </a:ext>
                  </a:extLst>
                </p:cNvPr>
                <p:cNvPicPr/>
                <p:nvPr/>
              </p:nvPicPr>
              <p:blipFill>
                <a:blip r:embed="rId433"/>
                <a:stretch>
                  <a:fillRect/>
                </a:stretch>
              </p:blipFill>
              <p:spPr>
                <a:xfrm>
                  <a:off x="5786205" y="778646"/>
                  <a:ext cx="1508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1" name="Ink 270">
                  <a:extLst>
                    <a:ext uri="{FF2B5EF4-FFF2-40B4-BE49-F238E27FC236}">
                      <a16:creationId xmlns:a16="http://schemas.microsoft.com/office/drawing/2014/main" id="{85C0BD4A-18EF-6949-B40F-E4F8197AFD15}"/>
                    </a:ext>
                  </a:extLst>
                </p14:cNvPr>
                <p14:cNvContentPartPr/>
                <p14:nvPr/>
              </p14:nvContentPartPr>
              <p14:xfrm>
                <a:off x="5831205" y="946766"/>
                <a:ext cx="95400" cy="48600"/>
              </p14:xfrm>
            </p:contentPart>
          </mc:Choice>
          <mc:Fallback xmlns="">
            <p:pic>
              <p:nvPicPr>
                <p:cNvPr id="271" name="Ink 270">
                  <a:extLst>
                    <a:ext uri="{FF2B5EF4-FFF2-40B4-BE49-F238E27FC236}">
                      <a16:creationId xmlns:a16="http://schemas.microsoft.com/office/drawing/2014/main" id="{85C0BD4A-18EF-6949-B40F-E4F8197AFD15}"/>
                    </a:ext>
                  </a:extLst>
                </p:cNvPr>
                <p:cNvPicPr/>
                <p:nvPr/>
              </p:nvPicPr>
              <p:blipFill>
                <a:blip r:embed="rId435"/>
                <a:stretch>
                  <a:fillRect/>
                </a:stretch>
              </p:blipFill>
              <p:spPr>
                <a:xfrm>
                  <a:off x="5820765" y="936326"/>
                  <a:ext cx="116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2" name="Ink 271">
                  <a:extLst>
                    <a:ext uri="{FF2B5EF4-FFF2-40B4-BE49-F238E27FC236}">
                      <a16:creationId xmlns:a16="http://schemas.microsoft.com/office/drawing/2014/main" id="{BE40FA96-C866-928E-6C2B-6D250A252996}"/>
                    </a:ext>
                  </a:extLst>
                </p14:cNvPr>
                <p14:cNvContentPartPr/>
                <p14:nvPr/>
              </p14:nvContentPartPr>
              <p14:xfrm>
                <a:off x="5998965" y="885206"/>
                <a:ext cx="341640" cy="161640"/>
              </p14:xfrm>
            </p:contentPart>
          </mc:Choice>
          <mc:Fallback xmlns="">
            <p:pic>
              <p:nvPicPr>
                <p:cNvPr id="272" name="Ink 271">
                  <a:extLst>
                    <a:ext uri="{FF2B5EF4-FFF2-40B4-BE49-F238E27FC236}">
                      <a16:creationId xmlns:a16="http://schemas.microsoft.com/office/drawing/2014/main" id="{BE40FA96-C866-928E-6C2B-6D250A252996}"/>
                    </a:ext>
                  </a:extLst>
                </p:cNvPr>
                <p:cNvPicPr/>
                <p:nvPr/>
              </p:nvPicPr>
              <p:blipFill>
                <a:blip r:embed="rId437"/>
                <a:stretch>
                  <a:fillRect/>
                </a:stretch>
              </p:blipFill>
              <p:spPr>
                <a:xfrm>
                  <a:off x="5988525" y="874406"/>
                  <a:ext cx="362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3" name="Ink 272">
                  <a:extLst>
                    <a:ext uri="{FF2B5EF4-FFF2-40B4-BE49-F238E27FC236}">
                      <a16:creationId xmlns:a16="http://schemas.microsoft.com/office/drawing/2014/main" id="{AFA3EB1D-8728-EB7C-DBF1-9E17E528557A}"/>
                    </a:ext>
                  </a:extLst>
                </p14:cNvPr>
                <p14:cNvContentPartPr/>
                <p14:nvPr/>
              </p14:nvContentPartPr>
              <p14:xfrm>
                <a:off x="6314325" y="789446"/>
                <a:ext cx="172800" cy="264240"/>
              </p14:xfrm>
            </p:contentPart>
          </mc:Choice>
          <mc:Fallback xmlns="">
            <p:pic>
              <p:nvPicPr>
                <p:cNvPr id="273" name="Ink 272">
                  <a:extLst>
                    <a:ext uri="{FF2B5EF4-FFF2-40B4-BE49-F238E27FC236}">
                      <a16:creationId xmlns:a16="http://schemas.microsoft.com/office/drawing/2014/main" id="{AFA3EB1D-8728-EB7C-DBF1-9E17E528557A}"/>
                    </a:ext>
                  </a:extLst>
                </p:cNvPr>
                <p:cNvPicPr/>
                <p:nvPr/>
              </p:nvPicPr>
              <p:blipFill>
                <a:blip r:embed="rId439"/>
                <a:stretch>
                  <a:fillRect/>
                </a:stretch>
              </p:blipFill>
              <p:spPr>
                <a:xfrm>
                  <a:off x="6303885" y="778646"/>
                  <a:ext cx="1940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4" name="Ink 273">
                  <a:extLst>
                    <a:ext uri="{FF2B5EF4-FFF2-40B4-BE49-F238E27FC236}">
                      <a16:creationId xmlns:a16="http://schemas.microsoft.com/office/drawing/2014/main" id="{1821E4CE-CD35-CBF0-A4FA-DFB595EEE769}"/>
                    </a:ext>
                  </a:extLst>
                </p14:cNvPr>
                <p14:cNvContentPartPr/>
                <p14:nvPr/>
              </p14:nvContentPartPr>
              <p14:xfrm>
                <a:off x="6590445" y="851006"/>
                <a:ext cx="336960" cy="171360"/>
              </p14:xfrm>
            </p:contentPart>
          </mc:Choice>
          <mc:Fallback xmlns="">
            <p:pic>
              <p:nvPicPr>
                <p:cNvPr id="274" name="Ink 273">
                  <a:extLst>
                    <a:ext uri="{FF2B5EF4-FFF2-40B4-BE49-F238E27FC236}">
                      <a16:creationId xmlns:a16="http://schemas.microsoft.com/office/drawing/2014/main" id="{1821E4CE-CD35-CBF0-A4FA-DFB595EEE769}"/>
                    </a:ext>
                  </a:extLst>
                </p:cNvPr>
                <p:cNvPicPr/>
                <p:nvPr/>
              </p:nvPicPr>
              <p:blipFill>
                <a:blip r:embed="rId441"/>
                <a:stretch>
                  <a:fillRect/>
                </a:stretch>
              </p:blipFill>
              <p:spPr>
                <a:xfrm>
                  <a:off x="6579645" y="840206"/>
                  <a:ext cx="358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5" name="Ink 274">
                  <a:extLst>
                    <a:ext uri="{FF2B5EF4-FFF2-40B4-BE49-F238E27FC236}">
                      <a16:creationId xmlns:a16="http://schemas.microsoft.com/office/drawing/2014/main" id="{2284156A-771A-B766-F8C2-883889B5673F}"/>
                    </a:ext>
                  </a:extLst>
                </p14:cNvPr>
                <p14:cNvContentPartPr/>
                <p14:nvPr/>
              </p14:nvContentPartPr>
              <p14:xfrm>
                <a:off x="6978525" y="837326"/>
                <a:ext cx="86760" cy="174960"/>
              </p14:xfrm>
            </p:contentPart>
          </mc:Choice>
          <mc:Fallback xmlns="">
            <p:pic>
              <p:nvPicPr>
                <p:cNvPr id="275" name="Ink 274">
                  <a:extLst>
                    <a:ext uri="{FF2B5EF4-FFF2-40B4-BE49-F238E27FC236}">
                      <a16:creationId xmlns:a16="http://schemas.microsoft.com/office/drawing/2014/main" id="{2284156A-771A-B766-F8C2-883889B5673F}"/>
                    </a:ext>
                  </a:extLst>
                </p:cNvPr>
                <p:cNvPicPr/>
                <p:nvPr/>
              </p:nvPicPr>
              <p:blipFill>
                <a:blip r:embed="rId443"/>
                <a:stretch>
                  <a:fillRect/>
                </a:stretch>
              </p:blipFill>
              <p:spPr>
                <a:xfrm>
                  <a:off x="6968085" y="826886"/>
                  <a:ext cx="108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6" name="Ink 275">
                  <a:extLst>
                    <a:ext uri="{FF2B5EF4-FFF2-40B4-BE49-F238E27FC236}">
                      <a16:creationId xmlns:a16="http://schemas.microsoft.com/office/drawing/2014/main" id="{2D3FDC7F-51D4-4515-FB12-1655B9EA53DB}"/>
                    </a:ext>
                  </a:extLst>
                </p14:cNvPr>
                <p14:cNvContentPartPr/>
                <p14:nvPr/>
              </p14:nvContentPartPr>
              <p14:xfrm>
                <a:off x="7099485" y="809606"/>
                <a:ext cx="112680" cy="257400"/>
              </p14:xfrm>
            </p:contentPart>
          </mc:Choice>
          <mc:Fallback xmlns="">
            <p:pic>
              <p:nvPicPr>
                <p:cNvPr id="276" name="Ink 275">
                  <a:extLst>
                    <a:ext uri="{FF2B5EF4-FFF2-40B4-BE49-F238E27FC236}">
                      <a16:creationId xmlns:a16="http://schemas.microsoft.com/office/drawing/2014/main" id="{2D3FDC7F-51D4-4515-FB12-1655B9EA53DB}"/>
                    </a:ext>
                  </a:extLst>
                </p:cNvPr>
                <p:cNvPicPr/>
                <p:nvPr/>
              </p:nvPicPr>
              <p:blipFill>
                <a:blip r:embed="rId445"/>
                <a:stretch>
                  <a:fillRect/>
                </a:stretch>
              </p:blipFill>
              <p:spPr>
                <a:xfrm>
                  <a:off x="7088685" y="799166"/>
                  <a:ext cx="1339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9" name="Ink 278">
                  <a:extLst>
                    <a:ext uri="{FF2B5EF4-FFF2-40B4-BE49-F238E27FC236}">
                      <a16:creationId xmlns:a16="http://schemas.microsoft.com/office/drawing/2014/main" id="{160094FF-5F78-6716-D88D-5D40586FE8B3}"/>
                    </a:ext>
                  </a:extLst>
                </p14:cNvPr>
                <p14:cNvContentPartPr/>
                <p14:nvPr/>
              </p14:nvContentPartPr>
              <p14:xfrm>
                <a:off x="8255445" y="132446"/>
                <a:ext cx="69480" cy="349200"/>
              </p14:xfrm>
            </p:contentPart>
          </mc:Choice>
          <mc:Fallback xmlns="">
            <p:pic>
              <p:nvPicPr>
                <p:cNvPr id="279" name="Ink 278">
                  <a:extLst>
                    <a:ext uri="{FF2B5EF4-FFF2-40B4-BE49-F238E27FC236}">
                      <a16:creationId xmlns:a16="http://schemas.microsoft.com/office/drawing/2014/main" id="{160094FF-5F78-6716-D88D-5D40586FE8B3}"/>
                    </a:ext>
                  </a:extLst>
                </p:cNvPr>
                <p:cNvPicPr/>
                <p:nvPr/>
              </p:nvPicPr>
              <p:blipFill>
                <a:blip r:embed="rId447"/>
                <a:stretch>
                  <a:fillRect/>
                </a:stretch>
              </p:blipFill>
              <p:spPr>
                <a:xfrm>
                  <a:off x="8244645" y="122006"/>
                  <a:ext cx="907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0" name="Ink 279">
                  <a:extLst>
                    <a:ext uri="{FF2B5EF4-FFF2-40B4-BE49-F238E27FC236}">
                      <a16:creationId xmlns:a16="http://schemas.microsoft.com/office/drawing/2014/main" id="{61E21925-A1D9-7D75-D6EE-266D88797AF3}"/>
                    </a:ext>
                  </a:extLst>
                </p14:cNvPr>
                <p14:cNvContentPartPr/>
                <p14:nvPr/>
              </p14:nvContentPartPr>
              <p14:xfrm>
                <a:off x="8376045" y="142526"/>
                <a:ext cx="388440" cy="421560"/>
              </p14:xfrm>
            </p:contentPart>
          </mc:Choice>
          <mc:Fallback xmlns="">
            <p:pic>
              <p:nvPicPr>
                <p:cNvPr id="280" name="Ink 279">
                  <a:extLst>
                    <a:ext uri="{FF2B5EF4-FFF2-40B4-BE49-F238E27FC236}">
                      <a16:creationId xmlns:a16="http://schemas.microsoft.com/office/drawing/2014/main" id="{61E21925-A1D9-7D75-D6EE-266D88797AF3}"/>
                    </a:ext>
                  </a:extLst>
                </p:cNvPr>
                <p:cNvPicPr/>
                <p:nvPr/>
              </p:nvPicPr>
              <p:blipFill>
                <a:blip r:embed="rId449"/>
                <a:stretch>
                  <a:fillRect/>
                </a:stretch>
              </p:blipFill>
              <p:spPr>
                <a:xfrm>
                  <a:off x="8365605" y="132086"/>
                  <a:ext cx="40968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1" name="Ink 280">
                  <a:extLst>
                    <a:ext uri="{FF2B5EF4-FFF2-40B4-BE49-F238E27FC236}">
                      <a16:creationId xmlns:a16="http://schemas.microsoft.com/office/drawing/2014/main" id="{EF7EE5B5-7F93-5B51-81CA-A48FD96ABDBD}"/>
                    </a:ext>
                  </a:extLst>
                </p14:cNvPr>
                <p14:cNvContentPartPr/>
                <p14:nvPr/>
              </p14:nvContentPartPr>
              <p14:xfrm>
                <a:off x="8678085" y="255926"/>
                <a:ext cx="302400" cy="150840"/>
              </p14:xfrm>
            </p:contentPart>
          </mc:Choice>
          <mc:Fallback xmlns="">
            <p:pic>
              <p:nvPicPr>
                <p:cNvPr id="281" name="Ink 280">
                  <a:extLst>
                    <a:ext uri="{FF2B5EF4-FFF2-40B4-BE49-F238E27FC236}">
                      <a16:creationId xmlns:a16="http://schemas.microsoft.com/office/drawing/2014/main" id="{EF7EE5B5-7F93-5B51-81CA-A48FD96ABDBD}"/>
                    </a:ext>
                  </a:extLst>
                </p:cNvPr>
                <p:cNvPicPr/>
                <p:nvPr/>
              </p:nvPicPr>
              <p:blipFill>
                <a:blip r:embed="rId451"/>
                <a:stretch>
                  <a:fillRect/>
                </a:stretch>
              </p:blipFill>
              <p:spPr>
                <a:xfrm>
                  <a:off x="8667285" y="245126"/>
                  <a:ext cx="323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2" name="Ink 281">
                  <a:extLst>
                    <a:ext uri="{FF2B5EF4-FFF2-40B4-BE49-F238E27FC236}">
                      <a16:creationId xmlns:a16="http://schemas.microsoft.com/office/drawing/2014/main" id="{676DB962-E20E-1D63-6000-44FDFB5FDB60}"/>
                    </a:ext>
                  </a:extLst>
                </p14:cNvPr>
                <p14:cNvContentPartPr/>
                <p14:nvPr/>
              </p14:nvContentPartPr>
              <p14:xfrm>
                <a:off x="9018285" y="269606"/>
                <a:ext cx="30960" cy="123480"/>
              </p14:xfrm>
            </p:contentPart>
          </mc:Choice>
          <mc:Fallback xmlns="">
            <p:pic>
              <p:nvPicPr>
                <p:cNvPr id="282" name="Ink 281">
                  <a:extLst>
                    <a:ext uri="{FF2B5EF4-FFF2-40B4-BE49-F238E27FC236}">
                      <a16:creationId xmlns:a16="http://schemas.microsoft.com/office/drawing/2014/main" id="{676DB962-E20E-1D63-6000-44FDFB5FDB60}"/>
                    </a:ext>
                  </a:extLst>
                </p:cNvPr>
                <p:cNvPicPr/>
                <p:nvPr/>
              </p:nvPicPr>
              <p:blipFill>
                <a:blip r:embed="rId453"/>
                <a:stretch>
                  <a:fillRect/>
                </a:stretch>
              </p:blipFill>
              <p:spPr>
                <a:xfrm>
                  <a:off x="9007485" y="258806"/>
                  <a:ext cx="52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3" name="Ink 282">
                  <a:extLst>
                    <a:ext uri="{FF2B5EF4-FFF2-40B4-BE49-F238E27FC236}">
                      <a16:creationId xmlns:a16="http://schemas.microsoft.com/office/drawing/2014/main" id="{AC48C574-F4F5-585E-1949-EFF9FACF3FCA}"/>
                    </a:ext>
                  </a:extLst>
                </p14:cNvPr>
                <p14:cNvContentPartPr/>
                <p14:nvPr/>
              </p14:nvContentPartPr>
              <p14:xfrm>
                <a:off x="9135285" y="-18034"/>
                <a:ext cx="362520" cy="373680"/>
              </p14:xfrm>
            </p:contentPart>
          </mc:Choice>
          <mc:Fallback xmlns="">
            <p:pic>
              <p:nvPicPr>
                <p:cNvPr id="283" name="Ink 282">
                  <a:extLst>
                    <a:ext uri="{FF2B5EF4-FFF2-40B4-BE49-F238E27FC236}">
                      <a16:creationId xmlns:a16="http://schemas.microsoft.com/office/drawing/2014/main" id="{AC48C574-F4F5-585E-1949-EFF9FACF3FCA}"/>
                    </a:ext>
                  </a:extLst>
                </p:cNvPr>
                <p:cNvPicPr/>
                <p:nvPr/>
              </p:nvPicPr>
              <p:blipFill>
                <a:blip r:embed="rId455"/>
                <a:stretch>
                  <a:fillRect/>
                </a:stretch>
              </p:blipFill>
              <p:spPr>
                <a:xfrm>
                  <a:off x="9124485" y="-28474"/>
                  <a:ext cx="38376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4" name="Ink 283">
                  <a:extLst>
                    <a:ext uri="{FF2B5EF4-FFF2-40B4-BE49-F238E27FC236}">
                      <a16:creationId xmlns:a16="http://schemas.microsoft.com/office/drawing/2014/main" id="{5357C07C-C75D-B0FF-F61E-F04094EB5903}"/>
                    </a:ext>
                  </a:extLst>
                </p14:cNvPr>
                <p14:cNvContentPartPr/>
                <p14:nvPr/>
              </p14:nvContentPartPr>
              <p14:xfrm>
                <a:off x="9471525" y="-18034"/>
                <a:ext cx="95400" cy="390600"/>
              </p14:xfrm>
            </p:contentPart>
          </mc:Choice>
          <mc:Fallback xmlns="">
            <p:pic>
              <p:nvPicPr>
                <p:cNvPr id="284" name="Ink 283">
                  <a:extLst>
                    <a:ext uri="{FF2B5EF4-FFF2-40B4-BE49-F238E27FC236}">
                      <a16:creationId xmlns:a16="http://schemas.microsoft.com/office/drawing/2014/main" id="{5357C07C-C75D-B0FF-F61E-F04094EB5903}"/>
                    </a:ext>
                  </a:extLst>
                </p:cNvPr>
                <p:cNvPicPr/>
                <p:nvPr/>
              </p:nvPicPr>
              <p:blipFill>
                <a:blip r:embed="rId457"/>
                <a:stretch>
                  <a:fillRect/>
                </a:stretch>
              </p:blipFill>
              <p:spPr>
                <a:xfrm>
                  <a:off x="9461085" y="-28474"/>
                  <a:ext cx="1166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5" name="Ink 284">
                  <a:extLst>
                    <a:ext uri="{FF2B5EF4-FFF2-40B4-BE49-F238E27FC236}">
                      <a16:creationId xmlns:a16="http://schemas.microsoft.com/office/drawing/2014/main" id="{3B780DA0-E62B-D9F9-102D-4FD0C217FF7F}"/>
                    </a:ext>
                  </a:extLst>
                </p14:cNvPr>
                <p14:cNvContentPartPr/>
                <p14:nvPr/>
              </p14:nvContentPartPr>
              <p14:xfrm>
                <a:off x="9471525" y="167366"/>
                <a:ext cx="466200" cy="218880"/>
              </p14:xfrm>
            </p:contentPart>
          </mc:Choice>
          <mc:Fallback xmlns="">
            <p:pic>
              <p:nvPicPr>
                <p:cNvPr id="285" name="Ink 284">
                  <a:extLst>
                    <a:ext uri="{FF2B5EF4-FFF2-40B4-BE49-F238E27FC236}">
                      <a16:creationId xmlns:a16="http://schemas.microsoft.com/office/drawing/2014/main" id="{3B780DA0-E62B-D9F9-102D-4FD0C217FF7F}"/>
                    </a:ext>
                  </a:extLst>
                </p:cNvPr>
                <p:cNvPicPr/>
                <p:nvPr/>
              </p:nvPicPr>
              <p:blipFill>
                <a:blip r:embed="rId459"/>
                <a:stretch>
                  <a:fillRect/>
                </a:stretch>
              </p:blipFill>
              <p:spPr>
                <a:xfrm>
                  <a:off x="9461085" y="156566"/>
                  <a:ext cx="487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6" name="Ink 285">
                  <a:extLst>
                    <a:ext uri="{FF2B5EF4-FFF2-40B4-BE49-F238E27FC236}">
                      <a16:creationId xmlns:a16="http://schemas.microsoft.com/office/drawing/2014/main" id="{71064DED-945A-ADAB-FF72-3665D4E13C8F}"/>
                    </a:ext>
                  </a:extLst>
                </p14:cNvPr>
                <p14:cNvContentPartPr/>
                <p14:nvPr/>
              </p14:nvContentPartPr>
              <p14:xfrm>
                <a:off x="9868605" y="50726"/>
                <a:ext cx="107640" cy="471960"/>
              </p14:xfrm>
            </p:contentPart>
          </mc:Choice>
          <mc:Fallback xmlns="">
            <p:pic>
              <p:nvPicPr>
                <p:cNvPr id="286" name="Ink 285">
                  <a:extLst>
                    <a:ext uri="{FF2B5EF4-FFF2-40B4-BE49-F238E27FC236}">
                      <a16:creationId xmlns:a16="http://schemas.microsoft.com/office/drawing/2014/main" id="{71064DED-945A-ADAB-FF72-3665D4E13C8F}"/>
                    </a:ext>
                  </a:extLst>
                </p:cNvPr>
                <p:cNvPicPr/>
                <p:nvPr/>
              </p:nvPicPr>
              <p:blipFill>
                <a:blip r:embed="rId461"/>
                <a:stretch>
                  <a:fillRect/>
                </a:stretch>
              </p:blipFill>
              <p:spPr>
                <a:xfrm>
                  <a:off x="9857805" y="40286"/>
                  <a:ext cx="1288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9" name="Ink 288">
                  <a:extLst>
                    <a:ext uri="{FF2B5EF4-FFF2-40B4-BE49-F238E27FC236}">
                      <a16:creationId xmlns:a16="http://schemas.microsoft.com/office/drawing/2014/main" id="{F21B6979-E449-3BC7-138B-A25F1B546B91}"/>
                    </a:ext>
                  </a:extLst>
                </p14:cNvPr>
                <p14:cNvContentPartPr/>
                <p14:nvPr/>
              </p14:nvContentPartPr>
              <p14:xfrm>
                <a:off x="7392525" y="995006"/>
                <a:ext cx="34920" cy="205200"/>
              </p14:xfrm>
            </p:contentPart>
          </mc:Choice>
          <mc:Fallback xmlns="">
            <p:pic>
              <p:nvPicPr>
                <p:cNvPr id="289" name="Ink 288">
                  <a:extLst>
                    <a:ext uri="{FF2B5EF4-FFF2-40B4-BE49-F238E27FC236}">
                      <a16:creationId xmlns:a16="http://schemas.microsoft.com/office/drawing/2014/main" id="{F21B6979-E449-3BC7-138B-A25F1B546B91}"/>
                    </a:ext>
                  </a:extLst>
                </p:cNvPr>
                <p:cNvPicPr/>
                <p:nvPr/>
              </p:nvPicPr>
              <p:blipFill>
                <a:blip r:embed="rId463"/>
                <a:stretch>
                  <a:fillRect/>
                </a:stretch>
              </p:blipFill>
              <p:spPr>
                <a:xfrm>
                  <a:off x="7382085" y="984206"/>
                  <a:ext cx="56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0" name="Ink 289">
                  <a:extLst>
                    <a:ext uri="{FF2B5EF4-FFF2-40B4-BE49-F238E27FC236}">
                      <a16:creationId xmlns:a16="http://schemas.microsoft.com/office/drawing/2014/main" id="{21F6AF88-4C8B-1BEE-6868-E25EB11F4AB3}"/>
                    </a:ext>
                  </a:extLst>
                </p14:cNvPr>
                <p14:cNvContentPartPr/>
                <p14:nvPr/>
              </p14:nvContentPartPr>
              <p14:xfrm>
                <a:off x="7616805" y="782606"/>
                <a:ext cx="845640" cy="291240"/>
              </p14:xfrm>
            </p:contentPart>
          </mc:Choice>
          <mc:Fallback xmlns="">
            <p:pic>
              <p:nvPicPr>
                <p:cNvPr id="290" name="Ink 289">
                  <a:extLst>
                    <a:ext uri="{FF2B5EF4-FFF2-40B4-BE49-F238E27FC236}">
                      <a16:creationId xmlns:a16="http://schemas.microsoft.com/office/drawing/2014/main" id="{21F6AF88-4C8B-1BEE-6868-E25EB11F4AB3}"/>
                    </a:ext>
                  </a:extLst>
                </p:cNvPr>
                <p:cNvPicPr/>
                <p:nvPr/>
              </p:nvPicPr>
              <p:blipFill>
                <a:blip r:embed="rId465"/>
                <a:stretch>
                  <a:fillRect/>
                </a:stretch>
              </p:blipFill>
              <p:spPr>
                <a:xfrm>
                  <a:off x="7606365" y="772166"/>
                  <a:ext cx="866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1" name="Ink 290">
                  <a:extLst>
                    <a:ext uri="{FF2B5EF4-FFF2-40B4-BE49-F238E27FC236}">
                      <a16:creationId xmlns:a16="http://schemas.microsoft.com/office/drawing/2014/main" id="{2A19C3E4-7EC1-0AD3-05D7-512E43409233}"/>
                    </a:ext>
                  </a:extLst>
                </p14:cNvPr>
                <p14:cNvContentPartPr/>
                <p14:nvPr/>
              </p14:nvContentPartPr>
              <p14:xfrm>
                <a:off x="8483325" y="885206"/>
                <a:ext cx="505440" cy="198720"/>
              </p14:xfrm>
            </p:contentPart>
          </mc:Choice>
          <mc:Fallback xmlns="">
            <p:pic>
              <p:nvPicPr>
                <p:cNvPr id="291" name="Ink 290">
                  <a:extLst>
                    <a:ext uri="{FF2B5EF4-FFF2-40B4-BE49-F238E27FC236}">
                      <a16:creationId xmlns:a16="http://schemas.microsoft.com/office/drawing/2014/main" id="{2A19C3E4-7EC1-0AD3-05D7-512E43409233}"/>
                    </a:ext>
                  </a:extLst>
                </p:cNvPr>
                <p:cNvPicPr/>
                <p:nvPr/>
              </p:nvPicPr>
              <p:blipFill>
                <a:blip r:embed="rId467"/>
                <a:stretch>
                  <a:fillRect/>
                </a:stretch>
              </p:blipFill>
              <p:spPr>
                <a:xfrm>
                  <a:off x="8472885" y="874406"/>
                  <a:ext cx="52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2" name="Ink 291">
                  <a:extLst>
                    <a:ext uri="{FF2B5EF4-FFF2-40B4-BE49-F238E27FC236}">
                      <a16:creationId xmlns:a16="http://schemas.microsoft.com/office/drawing/2014/main" id="{FA7BD963-10FC-9C32-CDE2-1C5C9B7B613A}"/>
                    </a:ext>
                  </a:extLst>
                </p14:cNvPr>
                <p14:cNvContentPartPr/>
                <p14:nvPr/>
              </p14:nvContentPartPr>
              <p14:xfrm>
                <a:off x="9221325" y="816806"/>
                <a:ext cx="34920" cy="232920"/>
              </p14:xfrm>
            </p:contentPart>
          </mc:Choice>
          <mc:Fallback xmlns="">
            <p:pic>
              <p:nvPicPr>
                <p:cNvPr id="292" name="Ink 291">
                  <a:extLst>
                    <a:ext uri="{FF2B5EF4-FFF2-40B4-BE49-F238E27FC236}">
                      <a16:creationId xmlns:a16="http://schemas.microsoft.com/office/drawing/2014/main" id="{FA7BD963-10FC-9C32-CDE2-1C5C9B7B613A}"/>
                    </a:ext>
                  </a:extLst>
                </p:cNvPr>
                <p:cNvPicPr/>
                <p:nvPr/>
              </p:nvPicPr>
              <p:blipFill>
                <a:blip r:embed="rId469"/>
                <a:stretch>
                  <a:fillRect/>
                </a:stretch>
              </p:blipFill>
              <p:spPr>
                <a:xfrm>
                  <a:off x="9210885" y="806366"/>
                  <a:ext cx="56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3" name="Ink 292">
                  <a:extLst>
                    <a:ext uri="{FF2B5EF4-FFF2-40B4-BE49-F238E27FC236}">
                      <a16:creationId xmlns:a16="http://schemas.microsoft.com/office/drawing/2014/main" id="{9052348D-06CD-D183-6263-5B235B61EB88}"/>
                    </a:ext>
                  </a:extLst>
                </p14:cNvPr>
                <p14:cNvContentPartPr/>
                <p14:nvPr/>
              </p14:nvContentPartPr>
              <p14:xfrm>
                <a:off x="9281805" y="796286"/>
                <a:ext cx="17640" cy="13680"/>
              </p14:xfrm>
            </p:contentPart>
          </mc:Choice>
          <mc:Fallback xmlns="">
            <p:pic>
              <p:nvPicPr>
                <p:cNvPr id="293" name="Ink 292">
                  <a:extLst>
                    <a:ext uri="{FF2B5EF4-FFF2-40B4-BE49-F238E27FC236}">
                      <a16:creationId xmlns:a16="http://schemas.microsoft.com/office/drawing/2014/main" id="{9052348D-06CD-D183-6263-5B235B61EB88}"/>
                    </a:ext>
                  </a:extLst>
                </p:cNvPr>
                <p:cNvPicPr/>
                <p:nvPr/>
              </p:nvPicPr>
              <p:blipFill>
                <a:blip r:embed="rId471"/>
                <a:stretch>
                  <a:fillRect/>
                </a:stretch>
              </p:blipFill>
              <p:spPr>
                <a:xfrm>
                  <a:off x="9271365" y="785846"/>
                  <a:ext cx="38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4" name="Ink 293">
                  <a:extLst>
                    <a:ext uri="{FF2B5EF4-FFF2-40B4-BE49-F238E27FC236}">
                      <a16:creationId xmlns:a16="http://schemas.microsoft.com/office/drawing/2014/main" id="{608439B4-3046-D7FD-776A-86C5CC001C06}"/>
                    </a:ext>
                  </a:extLst>
                </p14:cNvPr>
                <p14:cNvContentPartPr/>
                <p14:nvPr/>
              </p14:nvContentPartPr>
              <p14:xfrm>
                <a:off x="9402765" y="874766"/>
                <a:ext cx="190080" cy="127080"/>
              </p14:xfrm>
            </p:contentPart>
          </mc:Choice>
          <mc:Fallback xmlns="">
            <p:pic>
              <p:nvPicPr>
                <p:cNvPr id="294" name="Ink 293">
                  <a:extLst>
                    <a:ext uri="{FF2B5EF4-FFF2-40B4-BE49-F238E27FC236}">
                      <a16:creationId xmlns:a16="http://schemas.microsoft.com/office/drawing/2014/main" id="{608439B4-3046-D7FD-776A-86C5CC001C06}"/>
                    </a:ext>
                  </a:extLst>
                </p:cNvPr>
                <p:cNvPicPr/>
                <p:nvPr/>
              </p:nvPicPr>
              <p:blipFill>
                <a:blip r:embed="rId473"/>
                <a:stretch>
                  <a:fillRect/>
                </a:stretch>
              </p:blipFill>
              <p:spPr>
                <a:xfrm>
                  <a:off x="9391965" y="863966"/>
                  <a:ext cx="211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5" name="Ink 294">
                  <a:extLst>
                    <a:ext uri="{FF2B5EF4-FFF2-40B4-BE49-F238E27FC236}">
                      <a16:creationId xmlns:a16="http://schemas.microsoft.com/office/drawing/2014/main" id="{79513126-DC0D-C8CC-633D-EE545FF23EC1}"/>
                    </a:ext>
                  </a:extLst>
                </p14:cNvPr>
                <p14:cNvContentPartPr/>
                <p14:nvPr/>
              </p14:nvContentPartPr>
              <p14:xfrm>
                <a:off x="8419245" y="1192646"/>
                <a:ext cx="69480" cy="308160"/>
              </p14:xfrm>
            </p:contentPart>
          </mc:Choice>
          <mc:Fallback xmlns="">
            <p:pic>
              <p:nvPicPr>
                <p:cNvPr id="295" name="Ink 294">
                  <a:extLst>
                    <a:ext uri="{FF2B5EF4-FFF2-40B4-BE49-F238E27FC236}">
                      <a16:creationId xmlns:a16="http://schemas.microsoft.com/office/drawing/2014/main" id="{79513126-DC0D-C8CC-633D-EE545FF23EC1}"/>
                    </a:ext>
                  </a:extLst>
                </p:cNvPr>
                <p:cNvPicPr/>
                <p:nvPr/>
              </p:nvPicPr>
              <p:blipFill>
                <a:blip r:embed="rId475"/>
                <a:stretch>
                  <a:fillRect/>
                </a:stretch>
              </p:blipFill>
              <p:spPr>
                <a:xfrm>
                  <a:off x="8408445" y="1182206"/>
                  <a:ext cx="90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6" name="Ink 295">
                  <a:extLst>
                    <a:ext uri="{FF2B5EF4-FFF2-40B4-BE49-F238E27FC236}">
                      <a16:creationId xmlns:a16="http://schemas.microsoft.com/office/drawing/2014/main" id="{851C06CA-2140-1018-9DC1-E44E72137D16}"/>
                    </a:ext>
                  </a:extLst>
                </p14:cNvPr>
                <p14:cNvContentPartPr/>
                <p14:nvPr/>
              </p14:nvContentPartPr>
              <p14:xfrm>
                <a:off x="8376045" y="1398206"/>
                <a:ext cx="181440" cy="20520"/>
              </p14:xfrm>
            </p:contentPart>
          </mc:Choice>
          <mc:Fallback xmlns="">
            <p:pic>
              <p:nvPicPr>
                <p:cNvPr id="296" name="Ink 295">
                  <a:extLst>
                    <a:ext uri="{FF2B5EF4-FFF2-40B4-BE49-F238E27FC236}">
                      <a16:creationId xmlns:a16="http://schemas.microsoft.com/office/drawing/2014/main" id="{851C06CA-2140-1018-9DC1-E44E72137D16}"/>
                    </a:ext>
                  </a:extLst>
                </p:cNvPr>
                <p:cNvPicPr/>
                <p:nvPr/>
              </p:nvPicPr>
              <p:blipFill>
                <a:blip r:embed="rId477"/>
                <a:stretch>
                  <a:fillRect/>
                </a:stretch>
              </p:blipFill>
              <p:spPr>
                <a:xfrm>
                  <a:off x="8365605" y="1387766"/>
                  <a:ext cx="202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7" name="Ink 296">
                  <a:extLst>
                    <a:ext uri="{FF2B5EF4-FFF2-40B4-BE49-F238E27FC236}">
                      <a16:creationId xmlns:a16="http://schemas.microsoft.com/office/drawing/2014/main" id="{51961AF5-5BB6-C7B0-8029-F77F4BA923D9}"/>
                    </a:ext>
                  </a:extLst>
                </p14:cNvPr>
                <p14:cNvContentPartPr/>
                <p14:nvPr/>
              </p14:nvContentPartPr>
              <p14:xfrm>
                <a:off x="8608965" y="1206326"/>
                <a:ext cx="302400" cy="247680"/>
              </p14:xfrm>
            </p:contentPart>
          </mc:Choice>
          <mc:Fallback xmlns="">
            <p:pic>
              <p:nvPicPr>
                <p:cNvPr id="297" name="Ink 296">
                  <a:extLst>
                    <a:ext uri="{FF2B5EF4-FFF2-40B4-BE49-F238E27FC236}">
                      <a16:creationId xmlns:a16="http://schemas.microsoft.com/office/drawing/2014/main" id="{51961AF5-5BB6-C7B0-8029-F77F4BA923D9}"/>
                    </a:ext>
                  </a:extLst>
                </p:cNvPr>
                <p:cNvPicPr/>
                <p:nvPr/>
              </p:nvPicPr>
              <p:blipFill>
                <a:blip r:embed="rId479"/>
                <a:stretch>
                  <a:fillRect/>
                </a:stretch>
              </p:blipFill>
              <p:spPr>
                <a:xfrm>
                  <a:off x="8598525" y="1195886"/>
                  <a:ext cx="3236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8" name="Ink 297">
                  <a:extLst>
                    <a:ext uri="{FF2B5EF4-FFF2-40B4-BE49-F238E27FC236}">
                      <a16:creationId xmlns:a16="http://schemas.microsoft.com/office/drawing/2014/main" id="{8A70DC89-F26D-52E2-B10B-FBA6136826E6}"/>
                    </a:ext>
                  </a:extLst>
                </p14:cNvPr>
                <p14:cNvContentPartPr/>
                <p14:nvPr/>
              </p14:nvContentPartPr>
              <p14:xfrm>
                <a:off x="9100725" y="1165646"/>
                <a:ext cx="751680" cy="414360"/>
              </p14:xfrm>
            </p:contentPart>
          </mc:Choice>
          <mc:Fallback xmlns="">
            <p:pic>
              <p:nvPicPr>
                <p:cNvPr id="298" name="Ink 297">
                  <a:extLst>
                    <a:ext uri="{FF2B5EF4-FFF2-40B4-BE49-F238E27FC236}">
                      <a16:creationId xmlns:a16="http://schemas.microsoft.com/office/drawing/2014/main" id="{8A70DC89-F26D-52E2-B10B-FBA6136826E6}"/>
                    </a:ext>
                  </a:extLst>
                </p:cNvPr>
                <p:cNvPicPr/>
                <p:nvPr/>
              </p:nvPicPr>
              <p:blipFill>
                <a:blip r:embed="rId481"/>
                <a:stretch>
                  <a:fillRect/>
                </a:stretch>
              </p:blipFill>
              <p:spPr>
                <a:xfrm>
                  <a:off x="9089925" y="1155206"/>
                  <a:ext cx="77292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5" name="Ink 304">
                  <a:extLst>
                    <a:ext uri="{FF2B5EF4-FFF2-40B4-BE49-F238E27FC236}">
                      <a16:creationId xmlns:a16="http://schemas.microsoft.com/office/drawing/2014/main" id="{55549F08-E7B7-CF9A-9BF0-B085CD5ECFD6}"/>
                    </a:ext>
                  </a:extLst>
                </p14:cNvPr>
                <p14:cNvContentPartPr/>
                <p14:nvPr/>
              </p14:nvContentPartPr>
              <p14:xfrm>
                <a:off x="5227485" y="2464526"/>
                <a:ext cx="78120" cy="316080"/>
              </p14:xfrm>
            </p:contentPart>
          </mc:Choice>
          <mc:Fallback xmlns="">
            <p:pic>
              <p:nvPicPr>
                <p:cNvPr id="305" name="Ink 304">
                  <a:extLst>
                    <a:ext uri="{FF2B5EF4-FFF2-40B4-BE49-F238E27FC236}">
                      <a16:creationId xmlns:a16="http://schemas.microsoft.com/office/drawing/2014/main" id="{55549F08-E7B7-CF9A-9BF0-B085CD5ECFD6}"/>
                    </a:ext>
                  </a:extLst>
                </p:cNvPr>
                <p:cNvPicPr/>
                <p:nvPr/>
              </p:nvPicPr>
              <p:blipFill>
                <a:blip r:embed="rId483"/>
                <a:stretch>
                  <a:fillRect/>
                </a:stretch>
              </p:blipFill>
              <p:spPr>
                <a:xfrm>
                  <a:off x="5216685" y="2453726"/>
                  <a:ext cx="99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6" name="Ink 305">
                  <a:extLst>
                    <a:ext uri="{FF2B5EF4-FFF2-40B4-BE49-F238E27FC236}">
                      <a16:creationId xmlns:a16="http://schemas.microsoft.com/office/drawing/2014/main" id="{2852F14A-CB8A-F679-E343-49D66A19B004}"/>
                    </a:ext>
                  </a:extLst>
                </p14:cNvPr>
                <p14:cNvContentPartPr/>
                <p14:nvPr/>
              </p14:nvContentPartPr>
              <p14:xfrm>
                <a:off x="5131005" y="2362646"/>
                <a:ext cx="334440" cy="563040"/>
              </p14:xfrm>
            </p:contentPart>
          </mc:Choice>
          <mc:Fallback xmlns="">
            <p:pic>
              <p:nvPicPr>
                <p:cNvPr id="306" name="Ink 305">
                  <a:extLst>
                    <a:ext uri="{FF2B5EF4-FFF2-40B4-BE49-F238E27FC236}">
                      <a16:creationId xmlns:a16="http://schemas.microsoft.com/office/drawing/2014/main" id="{2852F14A-CB8A-F679-E343-49D66A19B004}"/>
                    </a:ext>
                  </a:extLst>
                </p:cNvPr>
                <p:cNvPicPr/>
                <p:nvPr/>
              </p:nvPicPr>
              <p:blipFill>
                <a:blip r:embed="rId485"/>
                <a:stretch>
                  <a:fillRect/>
                </a:stretch>
              </p:blipFill>
              <p:spPr>
                <a:xfrm>
                  <a:off x="5120565" y="2351846"/>
                  <a:ext cx="35568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7" name="Ink 306">
                  <a:extLst>
                    <a:ext uri="{FF2B5EF4-FFF2-40B4-BE49-F238E27FC236}">
                      <a16:creationId xmlns:a16="http://schemas.microsoft.com/office/drawing/2014/main" id="{D5A5308D-7C82-07E6-80F7-C52133B5541A}"/>
                    </a:ext>
                  </a:extLst>
                </p14:cNvPr>
                <p14:cNvContentPartPr/>
                <p14:nvPr/>
              </p14:nvContentPartPr>
              <p14:xfrm>
                <a:off x="5265645" y="4360286"/>
                <a:ext cx="298440" cy="366480"/>
              </p14:xfrm>
            </p:contentPart>
          </mc:Choice>
          <mc:Fallback xmlns="">
            <p:pic>
              <p:nvPicPr>
                <p:cNvPr id="307" name="Ink 306">
                  <a:extLst>
                    <a:ext uri="{FF2B5EF4-FFF2-40B4-BE49-F238E27FC236}">
                      <a16:creationId xmlns:a16="http://schemas.microsoft.com/office/drawing/2014/main" id="{D5A5308D-7C82-07E6-80F7-C52133B5541A}"/>
                    </a:ext>
                  </a:extLst>
                </p:cNvPr>
                <p:cNvPicPr/>
                <p:nvPr/>
              </p:nvPicPr>
              <p:blipFill>
                <a:blip r:embed="rId487"/>
                <a:stretch>
                  <a:fillRect/>
                </a:stretch>
              </p:blipFill>
              <p:spPr>
                <a:xfrm>
                  <a:off x="5255205" y="4349486"/>
                  <a:ext cx="3196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8" name="Ink 307">
                  <a:extLst>
                    <a:ext uri="{FF2B5EF4-FFF2-40B4-BE49-F238E27FC236}">
                      <a16:creationId xmlns:a16="http://schemas.microsoft.com/office/drawing/2014/main" id="{38D8980F-116E-4C56-915A-624B9D68E6BB}"/>
                    </a:ext>
                  </a:extLst>
                </p14:cNvPr>
                <p14:cNvContentPartPr/>
                <p14:nvPr/>
              </p14:nvContentPartPr>
              <p14:xfrm>
                <a:off x="5218845" y="4256606"/>
                <a:ext cx="389520" cy="654840"/>
              </p14:xfrm>
            </p:contentPart>
          </mc:Choice>
          <mc:Fallback xmlns="">
            <p:pic>
              <p:nvPicPr>
                <p:cNvPr id="308" name="Ink 307">
                  <a:extLst>
                    <a:ext uri="{FF2B5EF4-FFF2-40B4-BE49-F238E27FC236}">
                      <a16:creationId xmlns:a16="http://schemas.microsoft.com/office/drawing/2014/main" id="{38D8980F-116E-4C56-915A-624B9D68E6BB}"/>
                    </a:ext>
                  </a:extLst>
                </p:cNvPr>
                <p:cNvPicPr/>
                <p:nvPr/>
              </p:nvPicPr>
              <p:blipFill>
                <a:blip r:embed="rId489"/>
                <a:stretch>
                  <a:fillRect/>
                </a:stretch>
              </p:blipFill>
              <p:spPr>
                <a:xfrm>
                  <a:off x="5208045" y="4245806"/>
                  <a:ext cx="41076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13" name="Ink 312">
                  <a:extLst>
                    <a:ext uri="{FF2B5EF4-FFF2-40B4-BE49-F238E27FC236}">
                      <a16:creationId xmlns:a16="http://schemas.microsoft.com/office/drawing/2014/main" id="{0F8B934C-1EF2-BAB1-656D-5449FEBA414E}"/>
                    </a:ext>
                  </a:extLst>
                </p14:cNvPr>
                <p14:cNvContentPartPr/>
                <p14:nvPr/>
              </p14:nvContentPartPr>
              <p14:xfrm>
                <a:off x="5080605" y="5793446"/>
                <a:ext cx="120960" cy="270360"/>
              </p14:xfrm>
            </p:contentPart>
          </mc:Choice>
          <mc:Fallback xmlns="">
            <p:pic>
              <p:nvPicPr>
                <p:cNvPr id="313" name="Ink 312">
                  <a:extLst>
                    <a:ext uri="{FF2B5EF4-FFF2-40B4-BE49-F238E27FC236}">
                      <a16:creationId xmlns:a16="http://schemas.microsoft.com/office/drawing/2014/main" id="{0F8B934C-1EF2-BAB1-656D-5449FEBA414E}"/>
                    </a:ext>
                  </a:extLst>
                </p:cNvPr>
                <p:cNvPicPr/>
                <p:nvPr/>
              </p:nvPicPr>
              <p:blipFill>
                <a:blip r:embed="rId491"/>
                <a:stretch>
                  <a:fillRect/>
                </a:stretch>
              </p:blipFill>
              <p:spPr>
                <a:xfrm>
                  <a:off x="5070165" y="5782646"/>
                  <a:ext cx="1422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4" name="Ink 313">
                  <a:extLst>
                    <a:ext uri="{FF2B5EF4-FFF2-40B4-BE49-F238E27FC236}">
                      <a16:creationId xmlns:a16="http://schemas.microsoft.com/office/drawing/2014/main" id="{DAA1B821-9E91-9C37-DC8F-233A34E211CB}"/>
                    </a:ext>
                  </a:extLst>
                </p14:cNvPr>
                <p14:cNvContentPartPr/>
                <p14:nvPr/>
              </p14:nvContentPartPr>
              <p14:xfrm>
                <a:off x="4941285" y="5714246"/>
                <a:ext cx="299880" cy="590400"/>
              </p14:xfrm>
            </p:contentPart>
          </mc:Choice>
          <mc:Fallback xmlns="">
            <p:pic>
              <p:nvPicPr>
                <p:cNvPr id="314" name="Ink 313">
                  <a:extLst>
                    <a:ext uri="{FF2B5EF4-FFF2-40B4-BE49-F238E27FC236}">
                      <a16:creationId xmlns:a16="http://schemas.microsoft.com/office/drawing/2014/main" id="{DAA1B821-9E91-9C37-DC8F-233A34E211CB}"/>
                    </a:ext>
                  </a:extLst>
                </p:cNvPr>
                <p:cNvPicPr/>
                <p:nvPr/>
              </p:nvPicPr>
              <p:blipFill>
                <a:blip r:embed="rId493"/>
                <a:stretch>
                  <a:fillRect/>
                </a:stretch>
              </p:blipFill>
              <p:spPr>
                <a:xfrm>
                  <a:off x="4930845" y="5703806"/>
                  <a:ext cx="32112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5" name="Ink 314">
                  <a:extLst>
                    <a:ext uri="{FF2B5EF4-FFF2-40B4-BE49-F238E27FC236}">
                      <a16:creationId xmlns:a16="http://schemas.microsoft.com/office/drawing/2014/main" id="{77C4DA74-C84C-221D-5878-4D5EF8E7ADB0}"/>
                    </a:ext>
                  </a:extLst>
                </p14:cNvPr>
                <p14:cNvContentPartPr/>
                <p14:nvPr/>
              </p14:nvContentPartPr>
              <p14:xfrm>
                <a:off x="3953445" y="105446"/>
                <a:ext cx="161640" cy="257040"/>
              </p14:xfrm>
            </p:contentPart>
          </mc:Choice>
          <mc:Fallback xmlns="">
            <p:pic>
              <p:nvPicPr>
                <p:cNvPr id="315" name="Ink 314">
                  <a:extLst>
                    <a:ext uri="{FF2B5EF4-FFF2-40B4-BE49-F238E27FC236}">
                      <a16:creationId xmlns:a16="http://schemas.microsoft.com/office/drawing/2014/main" id="{77C4DA74-C84C-221D-5878-4D5EF8E7ADB0}"/>
                    </a:ext>
                  </a:extLst>
                </p:cNvPr>
                <p:cNvPicPr/>
                <p:nvPr/>
              </p:nvPicPr>
              <p:blipFill>
                <a:blip r:embed="rId495"/>
                <a:stretch>
                  <a:fillRect/>
                </a:stretch>
              </p:blipFill>
              <p:spPr>
                <a:xfrm>
                  <a:off x="3942645" y="95006"/>
                  <a:ext cx="1828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6" name="Ink 315">
                  <a:extLst>
                    <a:ext uri="{FF2B5EF4-FFF2-40B4-BE49-F238E27FC236}">
                      <a16:creationId xmlns:a16="http://schemas.microsoft.com/office/drawing/2014/main" id="{62FDDB87-D17F-B79F-2B37-C26AC88E7DB7}"/>
                    </a:ext>
                  </a:extLst>
                </p14:cNvPr>
                <p14:cNvContentPartPr/>
                <p14:nvPr/>
              </p14:nvContentPartPr>
              <p14:xfrm>
                <a:off x="4036965" y="125966"/>
                <a:ext cx="69480" cy="472320"/>
              </p14:xfrm>
            </p:contentPart>
          </mc:Choice>
          <mc:Fallback xmlns="">
            <p:pic>
              <p:nvPicPr>
                <p:cNvPr id="316" name="Ink 315">
                  <a:extLst>
                    <a:ext uri="{FF2B5EF4-FFF2-40B4-BE49-F238E27FC236}">
                      <a16:creationId xmlns:a16="http://schemas.microsoft.com/office/drawing/2014/main" id="{62FDDB87-D17F-B79F-2B37-C26AC88E7DB7}"/>
                    </a:ext>
                  </a:extLst>
                </p:cNvPr>
                <p:cNvPicPr/>
                <p:nvPr/>
              </p:nvPicPr>
              <p:blipFill>
                <a:blip r:embed="rId497"/>
                <a:stretch>
                  <a:fillRect/>
                </a:stretch>
              </p:blipFill>
              <p:spPr>
                <a:xfrm>
                  <a:off x="4026525" y="115526"/>
                  <a:ext cx="907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7" name="Ink 316">
                  <a:extLst>
                    <a:ext uri="{FF2B5EF4-FFF2-40B4-BE49-F238E27FC236}">
                      <a16:creationId xmlns:a16="http://schemas.microsoft.com/office/drawing/2014/main" id="{EDD4E169-273C-50B9-2B1C-0E95A10ABACB}"/>
                    </a:ext>
                  </a:extLst>
                </p14:cNvPr>
                <p14:cNvContentPartPr/>
                <p14:nvPr/>
              </p14:nvContentPartPr>
              <p14:xfrm>
                <a:off x="3842205" y="-18034"/>
                <a:ext cx="363600" cy="610920"/>
              </p14:xfrm>
            </p:contentPart>
          </mc:Choice>
          <mc:Fallback xmlns="">
            <p:pic>
              <p:nvPicPr>
                <p:cNvPr id="317" name="Ink 316">
                  <a:extLst>
                    <a:ext uri="{FF2B5EF4-FFF2-40B4-BE49-F238E27FC236}">
                      <a16:creationId xmlns:a16="http://schemas.microsoft.com/office/drawing/2014/main" id="{EDD4E169-273C-50B9-2B1C-0E95A10ABACB}"/>
                    </a:ext>
                  </a:extLst>
                </p:cNvPr>
                <p:cNvPicPr/>
                <p:nvPr/>
              </p:nvPicPr>
              <p:blipFill>
                <a:blip r:embed="rId499"/>
                <a:stretch>
                  <a:fillRect/>
                </a:stretch>
              </p:blipFill>
              <p:spPr>
                <a:xfrm>
                  <a:off x="3831765" y="-28474"/>
                  <a:ext cx="38484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1" name="Ink 300">
                  <a:extLst>
                    <a:ext uri="{FF2B5EF4-FFF2-40B4-BE49-F238E27FC236}">
                      <a16:creationId xmlns:a16="http://schemas.microsoft.com/office/drawing/2014/main" id="{4ADFE076-4555-DE97-9308-2029A4CFE335}"/>
                    </a:ext>
                  </a:extLst>
                </p14:cNvPr>
                <p14:cNvContentPartPr/>
                <p14:nvPr/>
              </p14:nvContentPartPr>
              <p14:xfrm>
                <a:off x="10731165" y="173846"/>
                <a:ext cx="69480" cy="198720"/>
              </p14:xfrm>
            </p:contentPart>
          </mc:Choice>
          <mc:Fallback xmlns="">
            <p:pic>
              <p:nvPicPr>
                <p:cNvPr id="301" name="Ink 300">
                  <a:extLst>
                    <a:ext uri="{FF2B5EF4-FFF2-40B4-BE49-F238E27FC236}">
                      <a16:creationId xmlns:a16="http://schemas.microsoft.com/office/drawing/2014/main" id="{4ADFE076-4555-DE97-9308-2029A4CFE335}"/>
                    </a:ext>
                  </a:extLst>
                </p:cNvPr>
                <p:cNvPicPr/>
                <p:nvPr/>
              </p:nvPicPr>
              <p:blipFill>
                <a:blip r:embed="rId501"/>
                <a:stretch>
                  <a:fillRect/>
                </a:stretch>
              </p:blipFill>
              <p:spPr>
                <a:xfrm>
                  <a:off x="10720365" y="163046"/>
                  <a:ext cx="90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2" name="Ink 301">
                  <a:extLst>
                    <a:ext uri="{FF2B5EF4-FFF2-40B4-BE49-F238E27FC236}">
                      <a16:creationId xmlns:a16="http://schemas.microsoft.com/office/drawing/2014/main" id="{13B25A49-6885-4A2F-F368-AE284921D4F8}"/>
                    </a:ext>
                  </a:extLst>
                </p14:cNvPr>
                <p14:cNvContentPartPr/>
                <p14:nvPr/>
              </p14:nvContentPartPr>
              <p14:xfrm>
                <a:off x="10696605" y="115166"/>
                <a:ext cx="1178280" cy="674280"/>
              </p14:xfrm>
            </p:contentPart>
          </mc:Choice>
          <mc:Fallback xmlns="">
            <p:pic>
              <p:nvPicPr>
                <p:cNvPr id="302" name="Ink 301">
                  <a:extLst>
                    <a:ext uri="{FF2B5EF4-FFF2-40B4-BE49-F238E27FC236}">
                      <a16:creationId xmlns:a16="http://schemas.microsoft.com/office/drawing/2014/main" id="{13B25A49-6885-4A2F-F368-AE284921D4F8}"/>
                    </a:ext>
                  </a:extLst>
                </p:cNvPr>
                <p:cNvPicPr/>
                <p:nvPr/>
              </p:nvPicPr>
              <p:blipFill>
                <a:blip r:embed="rId503"/>
                <a:stretch>
                  <a:fillRect/>
                </a:stretch>
              </p:blipFill>
              <p:spPr>
                <a:xfrm>
                  <a:off x="10685805" y="104726"/>
                  <a:ext cx="11995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8" name="Ink 317">
                  <a:extLst>
                    <a:ext uri="{FF2B5EF4-FFF2-40B4-BE49-F238E27FC236}">
                      <a16:creationId xmlns:a16="http://schemas.microsoft.com/office/drawing/2014/main" id="{C62CE6D4-B123-3D98-A3F9-E041AC783A9A}"/>
                    </a:ext>
                  </a:extLst>
                </p14:cNvPr>
                <p14:cNvContentPartPr/>
                <p14:nvPr/>
              </p14:nvContentPartPr>
              <p14:xfrm>
                <a:off x="10329405" y="170246"/>
                <a:ext cx="74160" cy="225720"/>
              </p14:xfrm>
            </p:contentPart>
          </mc:Choice>
          <mc:Fallback xmlns="">
            <p:pic>
              <p:nvPicPr>
                <p:cNvPr id="318" name="Ink 317">
                  <a:extLst>
                    <a:ext uri="{FF2B5EF4-FFF2-40B4-BE49-F238E27FC236}">
                      <a16:creationId xmlns:a16="http://schemas.microsoft.com/office/drawing/2014/main" id="{C62CE6D4-B123-3D98-A3F9-E041AC783A9A}"/>
                    </a:ext>
                  </a:extLst>
                </p:cNvPr>
                <p:cNvPicPr/>
                <p:nvPr/>
              </p:nvPicPr>
              <p:blipFill>
                <a:blip r:embed="rId505"/>
                <a:stretch>
                  <a:fillRect/>
                </a:stretch>
              </p:blipFill>
              <p:spPr>
                <a:xfrm>
                  <a:off x="10318965" y="159446"/>
                  <a:ext cx="95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9" name="Ink 318">
                  <a:extLst>
                    <a:ext uri="{FF2B5EF4-FFF2-40B4-BE49-F238E27FC236}">
                      <a16:creationId xmlns:a16="http://schemas.microsoft.com/office/drawing/2014/main" id="{C312DAD8-B79A-558E-6D36-564470B5E30D}"/>
                    </a:ext>
                  </a:extLst>
                </p14:cNvPr>
                <p14:cNvContentPartPr/>
                <p14:nvPr/>
              </p14:nvContentPartPr>
              <p14:xfrm>
                <a:off x="10368645" y="132446"/>
                <a:ext cx="95400" cy="55080"/>
              </p14:xfrm>
            </p:contentPart>
          </mc:Choice>
          <mc:Fallback xmlns="">
            <p:pic>
              <p:nvPicPr>
                <p:cNvPr id="319" name="Ink 318">
                  <a:extLst>
                    <a:ext uri="{FF2B5EF4-FFF2-40B4-BE49-F238E27FC236}">
                      <a16:creationId xmlns:a16="http://schemas.microsoft.com/office/drawing/2014/main" id="{C312DAD8-B79A-558E-6D36-564470B5E30D}"/>
                    </a:ext>
                  </a:extLst>
                </p:cNvPr>
                <p:cNvPicPr/>
                <p:nvPr/>
              </p:nvPicPr>
              <p:blipFill>
                <a:blip r:embed="rId507"/>
                <a:stretch>
                  <a:fillRect/>
                </a:stretch>
              </p:blipFill>
              <p:spPr>
                <a:xfrm>
                  <a:off x="10358205" y="122006"/>
                  <a:ext cx="116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20" name="Ink 319">
                  <a:extLst>
                    <a:ext uri="{FF2B5EF4-FFF2-40B4-BE49-F238E27FC236}">
                      <a16:creationId xmlns:a16="http://schemas.microsoft.com/office/drawing/2014/main" id="{D10CA7F2-3271-BA21-3DCF-CB1983EC2E64}"/>
                    </a:ext>
                  </a:extLst>
                </p14:cNvPr>
                <p14:cNvContentPartPr/>
                <p14:nvPr/>
              </p14:nvContentPartPr>
              <p14:xfrm>
                <a:off x="10200165" y="9686"/>
                <a:ext cx="427680" cy="499680"/>
              </p14:xfrm>
            </p:contentPart>
          </mc:Choice>
          <mc:Fallback xmlns="">
            <p:pic>
              <p:nvPicPr>
                <p:cNvPr id="320" name="Ink 319">
                  <a:extLst>
                    <a:ext uri="{FF2B5EF4-FFF2-40B4-BE49-F238E27FC236}">
                      <a16:creationId xmlns:a16="http://schemas.microsoft.com/office/drawing/2014/main" id="{D10CA7F2-3271-BA21-3DCF-CB1983EC2E64}"/>
                    </a:ext>
                  </a:extLst>
                </p:cNvPr>
                <p:cNvPicPr/>
                <p:nvPr/>
              </p:nvPicPr>
              <p:blipFill>
                <a:blip r:embed="rId509"/>
                <a:stretch>
                  <a:fillRect/>
                </a:stretch>
              </p:blipFill>
              <p:spPr>
                <a:xfrm>
                  <a:off x="10189365" y="-754"/>
                  <a:ext cx="4489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7" name="Ink 326">
                  <a:extLst>
                    <a:ext uri="{FF2B5EF4-FFF2-40B4-BE49-F238E27FC236}">
                      <a16:creationId xmlns:a16="http://schemas.microsoft.com/office/drawing/2014/main" id="{D5DB5A77-3349-A616-405C-838362495232}"/>
                    </a:ext>
                  </a:extLst>
                </p14:cNvPr>
                <p14:cNvContentPartPr/>
                <p14:nvPr/>
              </p14:nvContentPartPr>
              <p14:xfrm>
                <a:off x="10786605" y="707006"/>
                <a:ext cx="160560" cy="28080"/>
              </p14:xfrm>
            </p:contentPart>
          </mc:Choice>
          <mc:Fallback xmlns="">
            <p:pic>
              <p:nvPicPr>
                <p:cNvPr id="327" name="Ink 326">
                  <a:extLst>
                    <a:ext uri="{FF2B5EF4-FFF2-40B4-BE49-F238E27FC236}">
                      <a16:creationId xmlns:a16="http://schemas.microsoft.com/office/drawing/2014/main" id="{D5DB5A77-3349-A616-405C-838362495232}"/>
                    </a:ext>
                  </a:extLst>
                </p:cNvPr>
                <p:cNvPicPr/>
                <p:nvPr/>
              </p:nvPicPr>
              <p:blipFill>
                <a:blip r:embed="rId511"/>
                <a:stretch>
                  <a:fillRect/>
                </a:stretch>
              </p:blipFill>
              <p:spPr>
                <a:xfrm>
                  <a:off x="10776165" y="696566"/>
                  <a:ext cx="1818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8" name="Ink 327">
                  <a:extLst>
                    <a:ext uri="{FF2B5EF4-FFF2-40B4-BE49-F238E27FC236}">
                      <a16:creationId xmlns:a16="http://schemas.microsoft.com/office/drawing/2014/main" id="{B1083D7F-4E0F-97CD-0718-1985430D205D}"/>
                    </a:ext>
                  </a:extLst>
                </p14:cNvPr>
                <p14:cNvContentPartPr/>
                <p14:nvPr/>
              </p14:nvContentPartPr>
              <p14:xfrm>
                <a:off x="11024205" y="652646"/>
                <a:ext cx="414360" cy="141120"/>
              </p14:xfrm>
            </p:contentPart>
          </mc:Choice>
          <mc:Fallback xmlns="">
            <p:pic>
              <p:nvPicPr>
                <p:cNvPr id="328" name="Ink 327">
                  <a:extLst>
                    <a:ext uri="{FF2B5EF4-FFF2-40B4-BE49-F238E27FC236}">
                      <a16:creationId xmlns:a16="http://schemas.microsoft.com/office/drawing/2014/main" id="{B1083D7F-4E0F-97CD-0718-1985430D205D}"/>
                    </a:ext>
                  </a:extLst>
                </p:cNvPr>
                <p:cNvPicPr/>
                <p:nvPr/>
              </p:nvPicPr>
              <p:blipFill>
                <a:blip r:embed="rId513"/>
                <a:stretch>
                  <a:fillRect/>
                </a:stretch>
              </p:blipFill>
              <p:spPr>
                <a:xfrm>
                  <a:off x="11013765" y="641846"/>
                  <a:ext cx="435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9" name="Ink 328">
                  <a:extLst>
                    <a:ext uri="{FF2B5EF4-FFF2-40B4-BE49-F238E27FC236}">
                      <a16:creationId xmlns:a16="http://schemas.microsoft.com/office/drawing/2014/main" id="{2A261F43-F896-0775-8678-976C608E4385}"/>
                    </a:ext>
                  </a:extLst>
                </p14:cNvPr>
                <p14:cNvContentPartPr/>
                <p14:nvPr/>
              </p14:nvContentPartPr>
              <p14:xfrm>
                <a:off x="11464485" y="501446"/>
                <a:ext cx="500760" cy="363600"/>
              </p14:xfrm>
            </p:contentPart>
          </mc:Choice>
          <mc:Fallback xmlns="">
            <p:pic>
              <p:nvPicPr>
                <p:cNvPr id="329" name="Ink 328">
                  <a:extLst>
                    <a:ext uri="{FF2B5EF4-FFF2-40B4-BE49-F238E27FC236}">
                      <a16:creationId xmlns:a16="http://schemas.microsoft.com/office/drawing/2014/main" id="{2A261F43-F896-0775-8678-976C608E4385}"/>
                    </a:ext>
                  </a:extLst>
                </p:cNvPr>
                <p:cNvPicPr/>
                <p:nvPr/>
              </p:nvPicPr>
              <p:blipFill>
                <a:blip r:embed="rId515"/>
                <a:stretch>
                  <a:fillRect/>
                </a:stretch>
              </p:blipFill>
              <p:spPr>
                <a:xfrm>
                  <a:off x="11453685" y="490646"/>
                  <a:ext cx="5220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30" name="Ink 329">
                  <a:extLst>
                    <a:ext uri="{FF2B5EF4-FFF2-40B4-BE49-F238E27FC236}">
                      <a16:creationId xmlns:a16="http://schemas.microsoft.com/office/drawing/2014/main" id="{E27EB0EC-401D-B8C4-A4D6-0ECC34F75F65}"/>
                    </a:ext>
                  </a:extLst>
                </p14:cNvPr>
                <p14:cNvContentPartPr/>
                <p14:nvPr/>
              </p14:nvContentPartPr>
              <p14:xfrm>
                <a:off x="11197005" y="974126"/>
                <a:ext cx="17640" cy="185040"/>
              </p14:xfrm>
            </p:contentPart>
          </mc:Choice>
          <mc:Fallback xmlns="">
            <p:pic>
              <p:nvPicPr>
                <p:cNvPr id="330" name="Ink 329">
                  <a:extLst>
                    <a:ext uri="{FF2B5EF4-FFF2-40B4-BE49-F238E27FC236}">
                      <a16:creationId xmlns:a16="http://schemas.microsoft.com/office/drawing/2014/main" id="{E27EB0EC-401D-B8C4-A4D6-0ECC34F75F65}"/>
                    </a:ext>
                  </a:extLst>
                </p:cNvPr>
                <p:cNvPicPr/>
                <p:nvPr/>
              </p:nvPicPr>
              <p:blipFill>
                <a:blip r:embed="rId517"/>
                <a:stretch>
                  <a:fillRect/>
                </a:stretch>
              </p:blipFill>
              <p:spPr>
                <a:xfrm>
                  <a:off x="11186205" y="963326"/>
                  <a:ext cx="388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1" name="Ink 330">
                  <a:extLst>
                    <a:ext uri="{FF2B5EF4-FFF2-40B4-BE49-F238E27FC236}">
                      <a16:creationId xmlns:a16="http://schemas.microsoft.com/office/drawing/2014/main" id="{88B43DF8-A3EA-315F-8707-031037F3464F}"/>
                    </a:ext>
                  </a:extLst>
                </p14:cNvPr>
                <p14:cNvContentPartPr/>
                <p14:nvPr/>
              </p14:nvContentPartPr>
              <p14:xfrm>
                <a:off x="11205645" y="950726"/>
                <a:ext cx="100080" cy="263160"/>
              </p14:xfrm>
            </p:contentPart>
          </mc:Choice>
          <mc:Fallback xmlns="">
            <p:pic>
              <p:nvPicPr>
                <p:cNvPr id="331" name="Ink 330">
                  <a:extLst>
                    <a:ext uri="{FF2B5EF4-FFF2-40B4-BE49-F238E27FC236}">
                      <a16:creationId xmlns:a16="http://schemas.microsoft.com/office/drawing/2014/main" id="{88B43DF8-A3EA-315F-8707-031037F3464F}"/>
                    </a:ext>
                  </a:extLst>
                </p:cNvPr>
                <p:cNvPicPr/>
                <p:nvPr/>
              </p:nvPicPr>
              <p:blipFill>
                <a:blip r:embed="rId519"/>
                <a:stretch>
                  <a:fillRect/>
                </a:stretch>
              </p:blipFill>
              <p:spPr>
                <a:xfrm>
                  <a:off x="11194845" y="939926"/>
                  <a:ext cx="121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2" name="Ink 331">
                  <a:extLst>
                    <a:ext uri="{FF2B5EF4-FFF2-40B4-BE49-F238E27FC236}">
                      <a16:creationId xmlns:a16="http://schemas.microsoft.com/office/drawing/2014/main" id="{0280D733-5510-6BA5-F471-B03DD21EE448}"/>
                    </a:ext>
                  </a:extLst>
                </p14:cNvPr>
                <p14:cNvContentPartPr/>
                <p14:nvPr/>
              </p14:nvContentPartPr>
              <p14:xfrm>
                <a:off x="11326245" y="1018046"/>
                <a:ext cx="233280" cy="120600"/>
              </p14:xfrm>
            </p:contentPart>
          </mc:Choice>
          <mc:Fallback xmlns="">
            <p:pic>
              <p:nvPicPr>
                <p:cNvPr id="332" name="Ink 331">
                  <a:extLst>
                    <a:ext uri="{FF2B5EF4-FFF2-40B4-BE49-F238E27FC236}">
                      <a16:creationId xmlns:a16="http://schemas.microsoft.com/office/drawing/2014/main" id="{0280D733-5510-6BA5-F471-B03DD21EE448}"/>
                    </a:ext>
                  </a:extLst>
                </p:cNvPr>
                <p:cNvPicPr/>
                <p:nvPr/>
              </p:nvPicPr>
              <p:blipFill>
                <a:blip r:embed="rId521"/>
                <a:stretch>
                  <a:fillRect/>
                </a:stretch>
              </p:blipFill>
              <p:spPr>
                <a:xfrm>
                  <a:off x="11315805" y="1007606"/>
                  <a:ext cx="2545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33" name="Ink 332">
                  <a:extLst>
                    <a:ext uri="{FF2B5EF4-FFF2-40B4-BE49-F238E27FC236}">
                      <a16:creationId xmlns:a16="http://schemas.microsoft.com/office/drawing/2014/main" id="{8DD68ED9-4D64-6CDA-3712-45AAD8507727}"/>
                    </a:ext>
                  </a:extLst>
                </p14:cNvPr>
                <p14:cNvContentPartPr/>
                <p14:nvPr/>
              </p14:nvContentPartPr>
              <p14:xfrm>
                <a:off x="11593725" y="912566"/>
                <a:ext cx="17640" cy="6840"/>
              </p14:xfrm>
            </p:contentPart>
          </mc:Choice>
          <mc:Fallback xmlns="">
            <p:pic>
              <p:nvPicPr>
                <p:cNvPr id="333" name="Ink 332">
                  <a:extLst>
                    <a:ext uri="{FF2B5EF4-FFF2-40B4-BE49-F238E27FC236}">
                      <a16:creationId xmlns:a16="http://schemas.microsoft.com/office/drawing/2014/main" id="{8DD68ED9-4D64-6CDA-3712-45AAD8507727}"/>
                    </a:ext>
                  </a:extLst>
                </p:cNvPr>
                <p:cNvPicPr/>
                <p:nvPr/>
              </p:nvPicPr>
              <p:blipFill>
                <a:blip r:embed="rId523"/>
                <a:stretch>
                  <a:fillRect/>
                </a:stretch>
              </p:blipFill>
              <p:spPr>
                <a:xfrm>
                  <a:off x="11582925" y="902126"/>
                  <a:ext cx="38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34" name="Ink 333">
                  <a:extLst>
                    <a:ext uri="{FF2B5EF4-FFF2-40B4-BE49-F238E27FC236}">
                      <a16:creationId xmlns:a16="http://schemas.microsoft.com/office/drawing/2014/main" id="{ADC325E0-4D5A-AFD8-2EB9-739674D0613E}"/>
                    </a:ext>
                  </a:extLst>
                </p14:cNvPr>
                <p14:cNvContentPartPr/>
                <p14:nvPr/>
              </p14:nvContentPartPr>
              <p14:xfrm>
                <a:off x="11636925" y="905726"/>
                <a:ext cx="86760" cy="444960"/>
              </p14:xfrm>
            </p:contentPart>
          </mc:Choice>
          <mc:Fallback xmlns="">
            <p:pic>
              <p:nvPicPr>
                <p:cNvPr id="334" name="Ink 333">
                  <a:extLst>
                    <a:ext uri="{FF2B5EF4-FFF2-40B4-BE49-F238E27FC236}">
                      <a16:creationId xmlns:a16="http://schemas.microsoft.com/office/drawing/2014/main" id="{ADC325E0-4D5A-AFD8-2EB9-739674D0613E}"/>
                    </a:ext>
                  </a:extLst>
                </p:cNvPr>
                <p:cNvPicPr/>
                <p:nvPr/>
              </p:nvPicPr>
              <p:blipFill>
                <a:blip r:embed="rId525"/>
                <a:stretch>
                  <a:fillRect/>
                </a:stretch>
              </p:blipFill>
              <p:spPr>
                <a:xfrm>
                  <a:off x="11626125" y="894926"/>
                  <a:ext cx="1080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5" name="Ink 334">
                  <a:extLst>
                    <a:ext uri="{FF2B5EF4-FFF2-40B4-BE49-F238E27FC236}">
                      <a16:creationId xmlns:a16="http://schemas.microsoft.com/office/drawing/2014/main" id="{72618C1C-DCEC-6380-3D34-749C9644493C}"/>
                    </a:ext>
                  </a:extLst>
                </p14:cNvPr>
                <p14:cNvContentPartPr/>
                <p14:nvPr/>
              </p14:nvContentPartPr>
              <p14:xfrm>
                <a:off x="11671485" y="1063046"/>
                <a:ext cx="60840" cy="47880"/>
              </p14:xfrm>
            </p:contentPart>
          </mc:Choice>
          <mc:Fallback xmlns="">
            <p:pic>
              <p:nvPicPr>
                <p:cNvPr id="335" name="Ink 334">
                  <a:extLst>
                    <a:ext uri="{FF2B5EF4-FFF2-40B4-BE49-F238E27FC236}">
                      <a16:creationId xmlns:a16="http://schemas.microsoft.com/office/drawing/2014/main" id="{72618C1C-DCEC-6380-3D34-749C9644493C}"/>
                    </a:ext>
                  </a:extLst>
                </p:cNvPr>
                <p:cNvPicPr/>
                <p:nvPr/>
              </p:nvPicPr>
              <p:blipFill>
                <a:blip r:embed="rId527"/>
                <a:stretch>
                  <a:fillRect/>
                </a:stretch>
              </p:blipFill>
              <p:spPr>
                <a:xfrm>
                  <a:off x="11660685" y="1052606"/>
                  <a:ext cx="820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6" name="Ink 335">
                  <a:extLst>
                    <a:ext uri="{FF2B5EF4-FFF2-40B4-BE49-F238E27FC236}">
                      <a16:creationId xmlns:a16="http://schemas.microsoft.com/office/drawing/2014/main" id="{D1166E45-9F77-0628-1026-A07449B85A7A}"/>
                    </a:ext>
                  </a:extLst>
                </p14:cNvPr>
                <p14:cNvContentPartPr/>
                <p14:nvPr/>
              </p14:nvContentPartPr>
              <p14:xfrm>
                <a:off x="11835285" y="953606"/>
                <a:ext cx="26280" cy="294480"/>
              </p14:xfrm>
            </p:contentPart>
          </mc:Choice>
          <mc:Fallback xmlns="">
            <p:pic>
              <p:nvPicPr>
                <p:cNvPr id="336" name="Ink 335">
                  <a:extLst>
                    <a:ext uri="{FF2B5EF4-FFF2-40B4-BE49-F238E27FC236}">
                      <a16:creationId xmlns:a16="http://schemas.microsoft.com/office/drawing/2014/main" id="{D1166E45-9F77-0628-1026-A07449B85A7A}"/>
                    </a:ext>
                  </a:extLst>
                </p:cNvPr>
                <p:cNvPicPr/>
                <p:nvPr/>
              </p:nvPicPr>
              <p:blipFill>
                <a:blip r:embed="rId529"/>
                <a:stretch>
                  <a:fillRect/>
                </a:stretch>
              </p:blipFill>
              <p:spPr>
                <a:xfrm>
                  <a:off x="11824485" y="943166"/>
                  <a:ext cx="475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7" name="Ink 336">
                  <a:extLst>
                    <a:ext uri="{FF2B5EF4-FFF2-40B4-BE49-F238E27FC236}">
                      <a16:creationId xmlns:a16="http://schemas.microsoft.com/office/drawing/2014/main" id="{397D7535-530C-C357-C304-B298132137EB}"/>
                    </a:ext>
                  </a:extLst>
                </p14:cNvPr>
                <p14:cNvContentPartPr/>
                <p14:nvPr/>
              </p14:nvContentPartPr>
              <p14:xfrm>
                <a:off x="11835285" y="1008326"/>
                <a:ext cx="224640" cy="55080"/>
              </p14:xfrm>
            </p:contentPart>
          </mc:Choice>
          <mc:Fallback xmlns="">
            <p:pic>
              <p:nvPicPr>
                <p:cNvPr id="337" name="Ink 336">
                  <a:extLst>
                    <a:ext uri="{FF2B5EF4-FFF2-40B4-BE49-F238E27FC236}">
                      <a16:creationId xmlns:a16="http://schemas.microsoft.com/office/drawing/2014/main" id="{397D7535-530C-C357-C304-B298132137EB}"/>
                    </a:ext>
                  </a:extLst>
                </p:cNvPr>
                <p:cNvPicPr/>
                <p:nvPr/>
              </p:nvPicPr>
              <p:blipFill>
                <a:blip r:embed="rId531"/>
                <a:stretch>
                  <a:fillRect/>
                </a:stretch>
              </p:blipFill>
              <p:spPr>
                <a:xfrm>
                  <a:off x="11824485" y="997526"/>
                  <a:ext cx="245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8" name="Ink 337">
                  <a:extLst>
                    <a:ext uri="{FF2B5EF4-FFF2-40B4-BE49-F238E27FC236}">
                      <a16:creationId xmlns:a16="http://schemas.microsoft.com/office/drawing/2014/main" id="{CBE4E5C6-C0E7-309C-E5B4-EBAC29C30ED5}"/>
                    </a:ext>
                  </a:extLst>
                </p14:cNvPr>
                <p14:cNvContentPartPr/>
                <p14:nvPr/>
              </p14:nvContentPartPr>
              <p14:xfrm>
                <a:off x="10774365" y="1370846"/>
                <a:ext cx="120960" cy="34560"/>
              </p14:xfrm>
            </p:contentPart>
          </mc:Choice>
          <mc:Fallback xmlns="">
            <p:pic>
              <p:nvPicPr>
                <p:cNvPr id="338" name="Ink 337">
                  <a:extLst>
                    <a:ext uri="{FF2B5EF4-FFF2-40B4-BE49-F238E27FC236}">
                      <a16:creationId xmlns:a16="http://schemas.microsoft.com/office/drawing/2014/main" id="{CBE4E5C6-C0E7-309C-E5B4-EBAC29C30ED5}"/>
                    </a:ext>
                  </a:extLst>
                </p:cNvPr>
                <p:cNvPicPr/>
                <p:nvPr/>
              </p:nvPicPr>
              <p:blipFill>
                <a:blip r:embed="rId533"/>
                <a:stretch>
                  <a:fillRect/>
                </a:stretch>
              </p:blipFill>
              <p:spPr>
                <a:xfrm>
                  <a:off x="10763565" y="1360046"/>
                  <a:ext cx="142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9" name="Ink 338">
                  <a:extLst>
                    <a:ext uri="{FF2B5EF4-FFF2-40B4-BE49-F238E27FC236}">
                      <a16:creationId xmlns:a16="http://schemas.microsoft.com/office/drawing/2014/main" id="{B007B39C-6070-F321-B4C9-5DFDD2EEECD6}"/>
                    </a:ext>
                  </a:extLst>
                </p14:cNvPr>
                <p14:cNvContentPartPr/>
                <p14:nvPr/>
              </p14:nvContentPartPr>
              <p14:xfrm>
                <a:off x="11067045" y="1254566"/>
                <a:ext cx="26640" cy="301320"/>
              </p14:xfrm>
            </p:contentPart>
          </mc:Choice>
          <mc:Fallback xmlns="">
            <p:pic>
              <p:nvPicPr>
                <p:cNvPr id="339" name="Ink 338">
                  <a:extLst>
                    <a:ext uri="{FF2B5EF4-FFF2-40B4-BE49-F238E27FC236}">
                      <a16:creationId xmlns:a16="http://schemas.microsoft.com/office/drawing/2014/main" id="{B007B39C-6070-F321-B4C9-5DFDD2EEECD6}"/>
                    </a:ext>
                  </a:extLst>
                </p:cNvPr>
                <p:cNvPicPr/>
                <p:nvPr/>
              </p:nvPicPr>
              <p:blipFill>
                <a:blip r:embed="rId535"/>
                <a:stretch>
                  <a:fillRect/>
                </a:stretch>
              </p:blipFill>
              <p:spPr>
                <a:xfrm>
                  <a:off x="11056605" y="1243766"/>
                  <a:ext cx="478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0" name="Ink 339">
                  <a:extLst>
                    <a:ext uri="{FF2B5EF4-FFF2-40B4-BE49-F238E27FC236}">
                      <a16:creationId xmlns:a16="http://schemas.microsoft.com/office/drawing/2014/main" id="{AC66AE91-E1D7-485D-D186-A8C0082C2EA1}"/>
                    </a:ext>
                  </a:extLst>
                </p14:cNvPr>
                <p14:cNvContentPartPr/>
                <p14:nvPr/>
              </p14:nvContentPartPr>
              <p14:xfrm>
                <a:off x="11032845" y="1329806"/>
                <a:ext cx="147960" cy="304920"/>
              </p14:xfrm>
            </p:contentPart>
          </mc:Choice>
          <mc:Fallback xmlns="">
            <p:pic>
              <p:nvPicPr>
                <p:cNvPr id="340" name="Ink 339">
                  <a:extLst>
                    <a:ext uri="{FF2B5EF4-FFF2-40B4-BE49-F238E27FC236}">
                      <a16:creationId xmlns:a16="http://schemas.microsoft.com/office/drawing/2014/main" id="{AC66AE91-E1D7-485D-D186-A8C0082C2EA1}"/>
                    </a:ext>
                  </a:extLst>
                </p:cNvPr>
                <p:cNvPicPr/>
                <p:nvPr/>
              </p:nvPicPr>
              <p:blipFill>
                <a:blip r:embed="rId537"/>
                <a:stretch>
                  <a:fillRect/>
                </a:stretch>
              </p:blipFill>
              <p:spPr>
                <a:xfrm>
                  <a:off x="11022405" y="1319006"/>
                  <a:ext cx="1692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41" name="Ink 340">
                  <a:extLst>
                    <a:ext uri="{FF2B5EF4-FFF2-40B4-BE49-F238E27FC236}">
                      <a16:creationId xmlns:a16="http://schemas.microsoft.com/office/drawing/2014/main" id="{A4A18BAD-EEEE-9B71-5E43-EE390814C6A4}"/>
                    </a:ext>
                  </a:extLst>
                </p14:cNvPr>
                <p14:cNvContentPartPr/>
                <p14:nvPr/>
              </p14:nvContentPartPr>
              <p14:xfrm>
                <a:off x="11222925" y="1452926"/>
                <a:ext cx="190080" cy="144000"/>
              </p14:xfrm>
            </p:contentPart>
          </mc:Choice>
          <mc:Fallback xmlns="">
            <p:pic>
              <p:nvPicPr>
                <p:cNvPr id="341" name="Ink 340">
                  <a:extLst>
                    <a:ext uri="{FF2B5EF4-FFF2-40B4-BE49-F238E27FC236}">
                      <a16:creationId xmlns:a16="http://schemas.microsoft.com/office/drawing/2014/main" id="{A4A18BAD-EEEE-9B71-5E43-EE390814C6A4}"/>
                    </a:ext>
                  </a:extLst>
                </p:cNvPr>
                <p:cNvPicPr/>
                <p:nvPr/>
              </p:nvPicPr>
              <p:blipFill>
                <a:blip r:embed="rId539"/>
                <a:stretch>
                  <a:fillRect/>
                </a:stretch>
              </p:blipFill>
              <p:spPr>
                <a:xfrm>
                  <a:off x="11212125" y="1442486"/>
                  <a:ext cx="21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42" name="Ink 341">
                  <a:extLst>
                    <a:ext uri="{FF2B5EF4-FFF2-40B4-BE49-F238E27FC236}">
                      <a16:creationId xmlns:a16="http://schemas.microsoft.com/office/drawing/2014/main" id="{BB713F3C-FD1D-359E-9DD1-3BD72995A50B}"/>
                    </a:ext>
                  </a:extLst>
                </p14:cNvPr>
                <p14:cNvContentPartPr/>
                <p14:nvPr/>
              </p14:nvContentPartPr>
              <p14:xfrm>
                <a:off x="11464485" y="1281926"/>
                <a:ext cx="26280" cy="335160"/>
              </p14:xfrm>
            </p:contentPart>
          </mc:Choice>
          <mc:Fallback xmlns="">
            <p:pic>
              <p:nvPicPr>
                <p:cNvPr id="342" name="Ink 341">
                  <a:extLst>
                    <a:ext uri="{FF2B5EF4-FFF2-40B4-BE49-F238E27FC236}">
                      <a16:creationId xmlns:a16="http://schemas.microsoft.com/office/drawing/2014/main" id="{BB713F3C-FD1D-359E-9DD1-3BD72995A50B}"/>
                    </a:ext>
                  </a:extLst>
                </p:cNvPr>
                <p:cNvPicPr/>
                <p:nvPr/>
              </p:nvPicPr>
              <p:blipFill>
                <a:blip r:embed="rId541"/>
                <a:stretch>
                  <a:fillRect/>
                </a:stretch>
              </p:blipFill>
              <p:spPr>
                <a:xfrm>
                  <a:off x="11453685" y="1271486"/>
                  <a:ext cx="475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43" name="Ink 342">
                  <a:extLst>
                    <a:ext uri="{FF2B5EF4-FFF2-40B4-BE49-F238E27FC236}">
                      <a16:creationId xmlns:a16="http://schemas.microsoft.com/office/drawing/2014/main" id="{95207E72-96C3-824D-F5DB-665A9C3D75E2}"/>
                    </a:ext>
                  </a:extLst>
                </p14:cNvPr>
                <p14:cNvContentPartPr/>
                <p14:nvPr/>
              </p14:nvContentPartPr>
              <p14:xfrm>
                <a:off x="11473125" y="1398206"/>
                <a:ext cx="233280" cy="136800"/>
              </p14:xfrm>
            </p:contentPart>
          </mc:Choice>
          <mc:Fallback xmlns="">
            <p:pic>
              <p:nvPicPr>
                <p:cNvPr id="343" name="Ink 342">
                  <a:extLst>
                    <a:ext uri="{FF2B5EF4-FFF2-40B4-BE49-F238E27FC236}">
                      <a16:creationId xmlns:a16="http://schemas.microsoft.com/office/drawing/2014/main" id="{95207E72-96C3-824D-F5DB-665A9C3D75E2}"/>
                    </a:ext>
                  </a:extLst>
                </p:cNvPr>
                <p:cNvPicPr/>
                <p:nvPr/>
              </p:nvPicPr>
              <p:blipFill>
                <a:blip r:embed="rId543"/>
                <a:stretch>
                  <a:fillRect/>
                </a:stretch>
              </p:blipFill>
              <p:spPr>
                <a:xfrm>
                  <a:off x="11462325" y="1387766"/>
                  <a:ext cx="254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4" name="Ink 343">
                  <a:extLst>
                    <a:ext uri="{FF2B5EF4-FFF2-40B4-BE49-F238E27FC236}">
                      <a16:creationId xmlns:a16="http://schemas.microsoft.com/office/drawing/2014/main" id="{1A2C5E0D-7535-BBF7-837D-CCB4DC5904BC}"/>
                    </a:ext>
                  </a:extLst>
                </p14:cNvPr>
                <p14:cNvContentPartPr/>
                <p14:nvPr/>
              </p14:nvContentPartPr>
              <p14:xfrm>
                <a:off x="11110605" y="1726526"/>
                <a:ext cx="52200" cy="171720"/>
              </p14:xfrm>
            </p:contentPart>
          </mc:Choice>
          <mc:Fallback xmlns="">
            <p:pic>
              <p:nvPicPr>
                <p:cNvPr id="344" name="Ink 343">
                  <a:extLst>
                    <a:ext uri="{FF2B5EF4-FFF2-40B4-BE49-F238E27FC236}">
                      <a16:creationId xmlns:a16="http://schemas.microsoft.com/office/drawing/2014/main" id="{1A2C5E0D-7535-BBF7-837D-CCB4DC5904BC}"/>
                    </a:ext>
                  </a:extLst>
                </p:cNvPr>
                <p:cNvPicPr/>
                <p:nvPr/>
              </p:nvPicPr>
              <p:blipFill>
                <a:blip r:embed="rId545"/>
                <a:stretch>
                  <a:fillRect/>
                </a:stretch>
              </p:blipFill>
              <p:spPr>
                <a:xfrm>
                  <a:off x="11100165" y="1715726"/>
                  <a:ext cx="734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5" name="Ink 344">
                  <a:extLst>
                    <a:ext uri="{FF2B5EF4-FFF2-40B4-BE49-F238E27FC236}">
                      <a16:creationId xmlns:a16="http://schemas.microsoft.com/office/drawing/2014/main" id="{B90BF1D2-2954-B2DA-EC82-651D18613692}"/>
                    </a:ext>
                  </a:extLst>
                </p14:cNvPr>
                <p14:cNvContentPartPr/>
                <p14:nvPr/>
              </p14:nvContentPartPr>
              <p14:xfrm>
                <a:off x="11123925" y="1706366"/>
                <a:ext cx="133560" cy="232560"/>
              </p14:xfrm>
            </p:contentPart>
          </mc:Choice>
          <mc:Fallback xmlns="">
            <p:pic>
              <p:nvPicPr>
                <p:cNvPr id="345" name="Ink 344">
                  <a:extLst>
                    <a:ext uri="{FF2B5EF4-FFF2-40B4-BE49-F238E27FC236}">
                      <a16:creationId xmlns:a16="http://schemas.microsoft.com/office/drawing/2014/main" id="{B90BF1D2-2954-B2DA-EC82-651D18613692}"/>
                    </a:ext>
                  </a:extLst>
                </p:cNvPr>
                <p:cNvPicPr/>
                <p:nvPr/>
              </p:nvPicPr>
              <p:blipFill>
                <a:blip r:embed="rId547"/>
                <a:stretch>
                  <a:fillRect/>
                </a:stretch>
              </p:blipFill>
              <p:spPr>
                <a:xfrm>
                  <a:off x="11113485" y="1695566"/>
                  <a:ext cx="154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46" name="Ink 345">
                  <a:extLst>
                    <a:ext uri="{FF2B5EF4-FFF2-40B4-BE49-F238E27FC236}">
                      <a16:creationId xmlns:a16="http://schemas.microsoft.com/office/drawing/2014/main" id="{A165ECEB-7B9A-3A58-953F-ADD8FF063677}"/>
                    </a:ext>
                  </a:extLst>
                </p14:cNvPr>
                <p14:cNvContentPartPr/>
                <p14:nvPr/>
              </p14:nvContentPartPr>
              <p14:xfrm>
                <a:off x="11308965" y="1726526"/>
                <a:ext cx="285120" cy="191880"/>
              </p14:xfrm>
            </p:contentPart>
          </mc:Choice>
          <mc:Fallback xmlns="">
            <p:pic>
              <p:nvPicPr>
                <p:cNvPr id="346" name="Ink 345">
                  <a:extLst>
                    <a:ext uri="{FF2B5EF4-FFF2-40B4-BE49-F238E27FC236}">
                      <a16:creationId xmlns:a16="http://schemas.microsoft.com/office/drawing/2014/main" id="{A165ECEB-7B9A-3A58-953F-ADD8FF063677}"/>
                    </a:ext>
                  </a:extLst>
                </p:cNvPr>
                <p:cNvPicPr/>
                <p:nvPr/>
              </p:nvPicPr>
              <p:blipFill>
                <a:blip r:embed="rId549"/>
                <a:stretch>
                  <a:fillRect/>
                </a:stretch>
              </p:blipFill>
              <p:spPr>
                <a:xfrm>
                  <a:off x="11298525" y="1715726"/>
                  <a:ext cx="306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47" name="Ink 346">
                  <a:extLst>
                    <a:ext uri="{FF2B5EF4-FFF2-40B4-BE49-F238E27FC236}">
                      <a16:creationId xmlns:a16="http://schemas.microsoft.com/office/drawing/2014/main" id="{45361054-8638-D1F3-7CB8-4D411F2EEE12}"/>
                    </a:ext>
                  </a:extLst>
                </p14:cNvPr>
                <p14:cNvContentPartPr/>
                <p14:nvPr/>
              </p14:nvContentPartPr>
              <p14:xfrm>
                <a:off x="11576445" y="1637246"/>
                <a:ext cx="34920" cy="21240"/>
              </p14:xfrm>
            </p:contentPart>
          </mc:Choice>
          <mc:Fallback xmlns="">
            <p:pic>
              <p:nvPicPr>
                <p:cNvPr id="347" name="Ink 346">
                  <a:extLst>
                    <a:ext uri="{FF2B5EF4-FFF2-40B4-BE49-F238E27FC236}">
                      <a16:creationId xmlns:a16="http://schemas.microsoft.com/office/drawing/2014/main" id="{45361054-8638-D1F3-7CB8-4D411F2EEE12}"/>
                    </a:ext>
                  </a:extLst>
                </p:cNvPr>
                <p:cNvPicPr/>
                <p:nvPr/>
              </p:nvPicPr>
              <p:blipFill>
                <a:blip r:embed="rId551"/>
                <a:stretch>
                  <a:fillRect/>
                </a:stretch>
              </p:blipFill>
              <p:spPr>
                <a:xfrm>
                  <a:off x="11566005" y="1626806"/>
                  <a:ext cx="56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8" name="Ink 347">
                  <a:extLst>
                    <a:ext uri="{FF2B5EF4-FFF2-40B4-BE49-F238E27FC236}">
                      <a16:creationId xmlns:a16="http://schemas.microsoft.com/office/drawing/2014/main" id="{526999FE-0959-A2F4-DC22-3EC8878D06D3}"/>
                    </a:ext>
                  </a:extLst>
                </p14:cNvPr>
                <p14:cNvContentPartPr/>
                <p14:nvPr/>
              </p14:nvContentPartPr>
              <p14:xfrm>
                <a:off x="11688765" y="1630766"/>
                <a:ext cx="34920" cy="401040"/>
              </p14:xfrm>
            </p:contentPart>
          </mc:Choice>
          <mc:Fallback xmlns="">
            <p:pic>
              <p:nvPicPr>
                <p:cNvPr id="348" name="Ink 347">
                  <a:extLst>
                    <a:ext uri="{FF2B5EF4-FFF2-40B4-BE49-F238E27FC236}">
                      <a16:creationId xmlns:a16="http://schemas.microsoft.com/office/drawing/2014/main" id="{526999FE-0959-A2F4-DC22-3EC8878D06D3}"/>
                    </a:ext>
                  </a:extLst>
                </p:cNvPr>
                <p:cNvPicPr/>
                <p:nvPr/>
              </p:nvPicPr>
              <p:blipFill>
                <a:blip r:embed="rId553"/>
                <a:stretch>
                  <a:fillRect/>
                </a:stretch>
              </p:blipFill>
              <p:spPr>
                <a:xfrm>
                  <a:off x="11677965" y="1619966"/>
                  <a:ext cx="561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9" name="Ink 348">
                  <a:extLst>
                    <a:ext uri="{FF2B5EF4-FFF2-40B4-BE49-F238E27FC236}">
                      <a16:creationId xmlns:a16="http://schemas.microsoft.com/office/drawing/2014/main" id="{1F1D551F-9BB9-EBDE-BDF3-98CE01B5DEF7}"/>
                    </a:ext>
                  </a:extLst>
                </p14:cNvPr>
                <p14:cNvContentPartPr/>
                <p14:nvPr/>
              </p14:nvContentPartPr>
              <p14:xfrm>
                <a:off x="11654205" y="1815446"/>
                <a:ext cx="198720" cy="88920"/>
              </p14:xfrm>
            </p:contentPart>
          </mc:Choice>
          <mc:Fallback xmlns="">
            <p:pic>
              <p:nvPicPr>
                <p:cNvPr id="349" name="Ink 348">
                  <a:extLst>
                    <a:ext uri="{FF2B5EF4-FFF2-40B4-BE49-F238E27FC236}">
                      <a16:creationId xmlns:a16="http://schemas.microsoft.com/office/drawing/2014/main" id="{1F1D551F-9BB9-EBDE-BDF3-98CE01B5DEF7}"/>
                    </a:ext>
                  </a:extLst>
                </p:cNvPr>
                <p:cNvPicPr/>
                <p:nvPr/>
              </p:nvPicPr>
              <p:blipFill>
                <a:blip r:embed="rId555"/>
                <a:stretch>
                  <a:fillRect/>
                </a:stretch>
              </p:blipFill>
              <p:spPr>
                <a:xfrm>
                  <a:off x="11643405" y="1804646"/>
                  <a:ext cx="219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0" name="Ink 349">
                  <a:extLst>
                    <a:ext uri="{FF2B5EF4-FFF2-40B4-BE49-F238E27FC236}">
                      <a16:creationId xmlns:a16="http://schemas.microsoft.com/office/drawing/2014/main" id="{B615D2A0-B768-0048-4F69-1AFF76033D15}"/>
                    </a:ext>
                  </a:extLst>
                </p14:cNvPr>
                <p14:cNvContentPartPr/>
                <p14:nvPr/>
              </p14:nvContentPartPr>
              <p14:xfrm>
                <a:off x="11887125" y="1630766"/>
                <a:ext cx="34920" cy="397440"/>
              </p14:xfrm>
            </p:contentPart>
          </mc:Choice>
          <mc:Fallback xmlns="">
            <p:pic>
              <p:nvPicPr>
                <p:cNvPr id="350" name="Ink 349">
                  <a:extLst>
                    <a:ext uri="{FF2B5EF4-FFF2-40B4-BE49-F238E27FC236}">
                      <a16:creationId xmlns:a16="http://schemas.microsoft.com/office/drawing/2014/main" id="{B615D2A0-B768-0048-4F69-1AFF76033D15}"/>
                    </a:ext>
                  </a:extLst>
                </p:cNvPr>
                <p:cNvPicPr/>
                <p:nvPr/>
              </p:nvPicPr>
              <p:blipFill>
                <a:blip r:embed="rId557"/>
                <a:stretch>
                  <a:fillRect/>
                </a:stretch>
              </p:blipFill>
              <p:spPr>
                <a:xfrm>
                  <a:off x="11876325" y="1619966"/>
                  <a:ext cx="561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1" name="Ink 350">
                  <a:extLst>
                    <a:ext uri="{FF2B5EF4-FFF2-40B4-BE49-F238E27FC236}">
                      <a16:creationId xmlns:a16="http://schemas.microsoft.com/office/drawing/2014/main" id="{A324091A-848B-804A-F0B2-512EE05E36A9}"/>
                    </a:ext>
                  </a:extLst>
                </p14:cNvPr>
                <p14:cNvContentPartPr/>
                <p14:nvPr/>
              </p14:nvContentPartPr>
              <p14:xfrm>
                <a:off x="11861205" y="1781246"/>
                <a:ext cx="155520" cy="82440"/>
              </p14:xfrm>
            </p:contentPart>
          </mc:Choice>
          <mc:Fallback xmlns="">
            <p:pic>
              <p:nvPicPr>
                <p:cNvPr id="351" name="Ink 350">
                  <a:extLst>
                    <a:ext uri="{FF2B5EF4-FFF2-40B4-BE49-F238E27FC236}">
                      <a16:creationId xmlns:a16="http://schemas.microsoft.com/office/drawing/2014/main" id="{A324091A-848B-804A-F0B2-512EE05E36A9}"/>
                    </a:ext>
                  </a:extLst>
                </p:cNvPr>
                <p:cNvPicPr/>
                <p:nvPr/>
              </p:nvPicPr>
              <p:blipFill>
                <a:blip r:embed="rId559"/>
                <a:stretch>
                  <a:fillRect/>
                </a:stretch>
              </p:blipFill>
              <p:spPr>
                <a:xfrm>
                  <a:off x="11850405" y="1770806"/>
                  <a:ext cx="176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4" name="Ink 353">
                  <a:extLst>
                    <a:ext uri="{FF2B5EF4-FFF2-40B4-BE49-F238E27FC236}">
                      <a16:creationId xmlns:a16="http://schemas.microsoft.com/office/drawing/2014/main" id="{B3EDFDD2-A7D8-6818-C54E-6235EDE1AE81}"/>
                    </a:ext>
                  </a:extLst>
                </p14:cNvPr>
                <p14:cNvContentPartPr/>
                <p14:nvPr/>
              </p14:nvContentPartPr>
              <p14:xfrm>
                <a:off x="4433685" y="1205606"/>
                <a:ext cx="259200" cy="326520"/>
              </p14:xfrm>
            </p:contentPart>
          </mc:Choice>
          <mc:Fallback xmlns="">
            <p:pic>
              <p:nvPicPr>
                <p:cNvPr id="354" name="Ink 353">
                  <a:extLst>
                    <a:ext uri="{FF2B5EF4-FFF2-40B4-BE49-F238E27FC236}">
                      <a16:creationId xmlns:a16="http://schemas.microsoft.com/office/drawing/2014/main" id="{B3EDFDD2-A7D8-6818-C54E-6235EDE1AE81}"/>
                    </a:ext>
                  </a:extLst>
                </p:cNvPr>
                <p:cNvPicPr/>
                <p:nvPr/>
              </p:nvPicPr>
              <p:blipFill>
                <a:blip r:embed="rId561"/>
                <a:stretch>
                  <a:fillRect/>
                </a:stretch>
              </p:blipFill>
              <p:spPr>
                <a:xfrm>
                  <a:off x="4423245" y="1195166"/>
                  <a:ext cx="280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5" name="Ink 354">
                  <a:extLst>
                    <a:ext uri="{FF2B5EF4-FFF2-40B4-BE49-F238E27FC236}">
                      <a16:creationId xmlns:a16="http://schemas.microsoft.com/office/drawing/2014/main" id="{EFF6E455-5927-33DD-2730-8458D2A047BE}"/>
                    </a:ext>
                  </a:extLst>
                </p14:cNvPr>
                <p14:cNvContentPartPr/>
                <p14:nvPr/>
              </p14:nvContentPartPr>
              <p14:xfrm>
                <a:off x="4576605" y="1281926"/>
                <a:ext cx="55800" cy="20880"/>
              </p14:xfrm>
            </p:contentPart>
          </mc:Choice>
          <mc:Fallback xmlns="">
            <p:pic>
              <p:nvPicPr>
                <p:cNvPr id="355" name="Ink 354">
                  <a:extLst>
                    <a:ext uri="{FF2B5EF4-FFF2-40B4-BE49-F238E27FC236}">
                      <a16:creationId xmlns:a16="http://schemas.microsoft.com/office/drawing/2014/main" id="{EFF6E455-5927-33DD-2730-8458D2A047BE}"/>
                    </a:ext>
                  </a:extLst>
                </p:cNvPr>
                <p:cNvPicPr/>
                <p:nvPr/>
              </p:nvPicPr>
              <p:blipFill>
                <a:blip r:embed="rId563"/>
                <a:stretch>
                  <a:fillRect/>
                </a:stretch>
              </p:blipFill>
              <p:spPr>
                <a:xfrm>
                  <a:off x="4566165" y="1271486"/>
                  <a:ext cx="77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56" name="Ink 355">
                  <a:extLst>
                    <a:ext uri="{FF2B5EF4-FFF2-40B4-BE49-F238E27FC236}">
                      <a16:creationId xmlns:a16="http://schemas.microsoft.com/office/drawing/2014/main" id="{049B22DA-E51B-0AF7-A5F6-B3BFC7B9F220}"/>
                    </a:ext>
                  </a:extLst>
                </p14:cNvPr>
                <p14:cNvContentPartPr/>
                <p14:nvPr/>
              </p14:nvContentPartPr>
              <p14:xfrm>
                <a:off x="4753005" y="1254566"/>
                <a:ext cx="78120" cy="404280"/>
              </p14:xfrm>
            </p:contentPart>
          </mc:Choice>
          <mc:Fallback xmlns="">
            <p:pic>
              <p:nvPicPr>
                <p:cNvPr id="356" name="Ink 355">
                  <a:extLst>
                    <a:ext uri="{FF2B5EF4-FFF2-40B4-BE49-F238E27FC236}">
                      <a16:creationId xmlns:a16="http://schemas.microsoft.com/office/drawing/2014/main" id="{049B22DA-E51B-0AF7-A5F6-B3BFC7B9F220}"/>
                    </a:ext>
                  </a:extLst>
                </p:cNvPr>
                <p:cNvPicPr/>
                <p:nvPr/>
              </p:nvPicPr>
              <p:blipFill>
                <a:blip r:embed="rId565"/>
                <a:stretch>
                  <a:fillRect/>
                </a:stretch>
              </p:blipFill>
              <p:spPr>
                <a:xfrm>
                  <a:off x="4742205" y="1243766"/>
                  <a:ext cx="993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57" name="Ink 356">
                  <a:extLst>
                    <a:ext uri="{FF2B5EF4-FFF2-40B4-BE49-F238E27FC236}">
                      <a16:creationId xmlns:a16="http://schemas.microsoft.com/office/drawing/2014/main" id="{269FFA8A-16C5-B8F5-0A2B-3E0977AF9BA5}"/>
                    </a:ext>
                  </a:extLst>
                </p14:cNvPr>
                <p14:cNvContentPartPr/>
                <p14:nvPr/>
              </p14:nvContentPartPr>
              <p14:xfrm>
                <a:off x="4727085" y="1357526"/>
                <a:ext cx="138240" cy="55080"/>
              </p14:xfrm>
            </p:contentPart>
          </mc:Choice>
          <mc:Fallback xmlns="">
            <p:pic>
              <p:nvPicPr>
                <p:cNvPr id="357" name="Ink 356">
                  <a:extLst>
                    <a:ext uri="{FF2B5EF4-FFF2-40B4-BE49-F238E27FC236}">
                      <a16:creationId xmlns:a16="http://schemas.microsoft.com/office/drawing/2014/main" id="{269FFA8A-16C5-B8F5-0A2B-3E0977AF9BA5}"/>
                    </a:ext>
                  </a:extLst>
                </p:cNvPr>
                <p:cNvPicPr/>
                <p:nvPr/>
              </p:nvPicPr>
              <p:blipFill>
                <a:blip r:embed="rId567"/>
                <a:stretch>
                  <a:fillRect/>
                </a:stretch>
              </p:blipFill>
              <p:spPr>
                <a:xfrm>
                  <a:off x="4716645" y="1346726"/>
                  <a:ext cx="159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58" name="Ink 357">
                  <a:extLst>
                    <a:ext uri="{FF2B5EF4-FFF2-40B4-BE49-F238E27FC236}">
                      <a16:creationId xmlns:a16="http://schemas.microsoft.com/office/drawing/2014/main" id="{72243F3B-1602-A60A-07CD-A66B4163648B}"/>
                    </a:ext>
                  </a:extLst>
                </p14:cNvPr>
                <p14:cNvContentPartPr/>
                <p14:nvPr/>
              </p14:nvContentPartPr>
              <p14:xfrm>
                <a:off x="4908165" y="1240886"/>
                <a:ext cx="95400" cy="356040"/>
              </p14:xfrm>
            </p:contentPart>
          </mc:Choice>
          <mc:Fallback xmlns="">
            <p:pic>
              <p:nvPicPr>
                <p:cNvPr id="358" name="Ink 357">
                  <a:extLst>
                    <a:ext uri="{FF2B5EF4-FFF2-40B4-BE49-F238E27FC236}">
                      <a16:creationId xmlns:a16="http://schemas.microsoft.com/office/drawing/2014/main" id="{72243F3B-1602-A60A-07CD-A66B4163648B}"/>
                    </a:ext>
                  </a:extLst>
                </p:cNvPr>
                <p:cNvPicPr/>
                <p:nvPr/>
              </p:nvPicPr>
              <p:blipFill>
                <a:blip r:embed="rId569"/>
                <a:stretch>
                  <a:fillRect/>
                </a:stretch>
              </p:blipFill>
              <p:spPr>
                <a:xfrm>
                  <a:off x="4897725" y="1230086"/>
                  <a:ext cx="1166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59" name="Ink 358">
                  <a:extLst>
                    <a:ext uri="{FF2B5EF4-FFF2-40B4-BE49-F238E27FC236}">
                      <a16:creationId xmlns:a16="http://schemas.microsoft.com/office/drawing/2014/main" id="{E31D0E10-48AC-19FC-6F7F-96F680A5C9C0}"/>
                    </a:ext>
                  </a:extLst>
                </p14:cNvPr>
                <p14:cNvContentPartPr/>
                <p14:nvPr/>
              </p14:nvContentPartPr>
              <p14:xfrm>
                <a:off x="4946685" y="1281926"/>
                <a:ext cx="979920" cy="267840"/>
              </p14:xfrm>
            </p:contentPart>
          </mc:Choice>
          <mc:Fallback xmlns="">
            <p:pic>
              <p:nvPicPr>
                <p:cNvPr id="359" name="Ink 358">
                  <a:extLst>
                    <a:ext uri="{FF2B5EF4-FFF2-40B4-BE49-F238E27FC236}">
                      <a16:creationId xmlns:a16="http://schemas.microsoft.com/office/drawing/2014/main" id="{E31D0E10-48AC-19FC-6F7F-96F680A5C9C0}"/>
                    </a:ext>
                  </a:extLst>
                </p:cNvPr>
                <p:cNvPicPr/>
                <p:nvPr/>
              </p:nvPicPr>
              <p:blipFill>
                <a:blip r:embed="rId571"/>
                <a:stretch>
                  <a:fillRect/>
                </a:stretch>
              </p:blipFill>
              <p:spPr>
                <a:xfrm>
                  <a:off x="4935885" y="1271486"/>
                  <a:ext cx="10011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60" name="Ink 359">
                  <a:extLst>
                    <a:ext uri="{FF2B5EF4-FFF2-40B4-BE49-F238E27FC236}">
                      <a16:creationId xmlns:a16="http://schemas.microsoft.com/office/drawing/2014/main" id="{FF589F86-55AB-A47F-13DF-6E9B87ABAB7E}"/>
                    </a:ext>
                  </a:extLst>
                </p14:cNvPr>
                <p14:cNvContentPartPr/>
                <p14:nvPr/>
              </p14:nvContentPartPr>
              <p14:xfrm>
                <a:off x="5839845" y="1131446"/>
                <a:ext cx="155520" cy="417600"/>
              </p14:xfrm>
            </p:contentPart>
          </mc:Choice>
          <mc:Fallback xmlns="">
            <p:pic>
              <p:nvPicPr>
                <p:cNvPr id="360" name="Ink 359">
                  <a:extLst>
                    <a:ext uri="{FF2B5EF4-FFF2-40B4-BE49-F238E27FC236}">
                      <a16:creationId xmlns:a16="http://schemas.microsoft.com/office/drawing/2014/main" id="{FF589F86-55AB-A47F-13DF-6E9B87ABAB7E}"/>
                    </a:ext>
                  </a:extLst>
                </p:cNvPr>
                <p:cNvPicPr/>
                <p:nvPr/>
              </p:nvPicPr>
              <p:blipFill>
                <a:blip r:embed="rId573"/>
                <a:stretch>
                  <a:fillRect/>
                </a:stretch>
              </p:blipFill>
              <p:spPr>
                <a:xfrm>
                  <a:off x="5829405" y="1120646"/>
                  <a:ext cx="1767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61" name="Ink 360">
                  <a:extLst>
                    <a:ext uri="{FF2B5EF4-FFF2-40B4-BE49-F238E27FC236}">
                      <a16:creationId xmlns:a16="http://schemas.microsoft.com/office/drawing/2014/main" id="{8869689B-2D3A-DCDF-DC2F-E31E64C9173A}"/>
                    </a:ext>
                  </a:extLst>
                </p14:cNvPr>
                <p14:cNvContentPartPr/>
                <p14:nvPr/>
              </p14:nvContentPartPr>
              <p14:xfrm>
                <a:off x="5952165" y="1291646"/>
                <a:ext cx="207360" cy="195480"/>
              </p14:xfrm>
            </p:contentPart>
          </mc:Choice>
          <mc:Fallback xmlns="">
            <p:pic>
              <p:nvPicPr>
                <p:cNvPr id="361" name="Ink 360">
                  <a:extLst>
                    <a:ext uri="{FF2B5EF4-FFF2-40B4-BE49-F238E27FC236}">
                      <a16:creationId xmlns:a16="http://schemas.microsoft.com/office/drawing/2014/main" id="{8869689B-2D3A-DCDF-DC2F-E31E64C9173A}"/>
                    </a:ext>
                  </a:extLst>
                </p:cNvPr>
                <p:cNvPicPr/>
                <p:nvPr/>
              </p:nvPicPr>
              <p:blipFill>
                <a:blip r:embed="rId575"/>
                <a:stretch>
                  <a:fillRect/>
                </a:stretch>
              </p:blipFill>
              <p:spPr>
                <a:xfrm>
                  <a:off x="5941365" y="1281206"/>
                  <a:ext cx="228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2" name="Ink 361">
                  <a:extLst>
                    <a:ext uri="{FF2B5EF4-FFF2-40B4-BE49-F238E27FC236}">
                      <a16:creationId xmlns:a16="http://schemas.microsoft.com/office/drawing/2014/main" id="{894BC6C6-4630-5C8A-CB4A-4FAC14DA5FFC}"/>
                    </a:ext>
                  </a:extLst>
                </p14:cNvPr>
                <p14:cNvContentPartPr/>
                <p14:nvPr/>
              </p14:nvContentPartPr>
              <p14:xfrm>
                <a:off x="6107325" y="1322606"/>
                <a:ext cx="26280" cy="34920"/>
              </p14:xfrm>
            </p:contentPart>
          </mc:Choice>
          <mc:Fallback xmlns="">
            <p:pic>
              <p:nvPicPr>
                <p:cNvPr id="362" name="Ink 361">
                  <a:extLst>
                    <a:ext uri="{FF2B5EF4-FFF2-40B4-BE49-F238E27FC236}">
                      <a16:creationId xmlns:a16="http://schemas.microsoft.com/office/drawing/2014/main" id="{894BC6C6-4630-5C8A-CB4A-4FAC14DA5FFC}"/>
                    </a:ext>
                  </a:extLst>
                </p:cNvPr>
                <p:cNvPicPr/>
                <p:nvPr/>
              </p:nvPicPr>
              <p:blipFill>
                <a:blip r:embed="rId577"/>
                <a:stretch>
                  <a:fillRect/>
                </a:stretch>
              </p:blipFill>
              <p:spPr>
                <a:xfrm>
                  <a:off x="6096525" y="1312166"/>
                  <a:ext cx="47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63" name="Ink 362">
                  <a:extLst>
                    <a:ext uri="{FF2B5EF4-FFF2-40B4-BE49-F238E27FC236}">
                      <a16:creationId xmlns:a16="http://schemas.microsoft.com/office/drawing/2014/main" id="{B2657E6F-DC85-25FC-0F0B-06416067951D}"/>
                    </a:ext>
                  </a:extLst>
                </p14:cNvPr>
                <p14:cNvContentPartPr/>
                <p14:nvPr/>
              </p14:nvContentPartPr>
              <p14:xfrm>
                <a:off x="6253845" y="1364006"/>
                <a:ext cx="207360" cy="123480"/>
              </p14:xfrm>
            </p:contentPart>
          </mc:Choice>
          <mc:Fallback xmlns="">
            <p:pic>
              <p:nvPicPr>
                <p:cNvPr id="363" name="Ink 362">
                  <a:extLst>
                    <a:ext uri="{FF2B5EF4-FFF2-40B4-BE49-F238E27FC236}">
                      <a16:creationId xmlns:a16="http://schemas.microsoft.com/office/drawing/2014/main" id="{B2657E6F-DC85-25FC-0F0B-06416067951D}"/>
                    </a:ext>
                  </a:extLst>
                </p:cNvPr>
                <p:cNvPicPr/>
                <p:nvPr/>
              </p:nvPicPr>
              <p:blipFill>
                <a:blip r:embed="rId579"/>
                <a:stretch>
                  <a:fillRect/>
                </a:stretch>
              </p:blipFill>
              <p:spPr>
                <a:xfrm>
                  <a:off x="6243405" y="1353206"/>
                  <a:ext cx="228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64" name="Ink 363">
                  <a:extLst>
                    <a:ext uri="{FF2B5EF4-FFF2-40B4-BE49-F238E27FC236}">
                      <a16:creationId xmlns:a16="http://schemas.microsoft.com/office/drawing/2014/main" id="{229B24BA-BD6B-9A7B-8D72-619CA3D6706A}"/>
                    </a:ext>
                  </a:extLst>
                </p14:cNvPr>
                <p14:cNvContentPartPr/>
                <p14:nvPr/>
              </p14:nvContentPartPr>
              <p14:xfrm>
                <a:off x="6392085" y="1090406"/>
                <a:ext cx="155520" cy="410760"/>
              </p14:xfrm>
            </p:contentPart>
          </mc:Choice>
          <mc:Fallback xmlns="">
            <p:pic>
              <p:nvPicPr>
                <p:cNvPr id="364" name="Ink 363">
                  <a:extLst>
                    <a:ext uri="{FF2B5EF4-FFF2-40B4-BE49-F238E27FC236}">
                      <a16:creationId xmlns:a16="http://schemas.microsoft.com/office/drawing/2014/main" id="{229B24BA-BD6B-9A7B-8D72-619CA3D6706A}"/>
                    </a:ext>
                  </a:extLst>
                </p:cNvPr>
                <p:cNvPicPr/>
                <p:nvPr/>
              </p:nvPicPr>
              <p:blipFill>
                <a:blip r:embed="rId581"/>
                <a:stretch>
                  <a:fillRect/>
                </a:stretch>
              </p:blipFill>
              <p:spPr>
                <a:xfrm>
                  <a:off x="6381285" y="1079966"/>
                  <a:ext cx="1767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65" name="Ink 364">
                  <a:extLst>
                    <a:ext uri="{FF2B5EF4-FFF2-40B4-BE49-F238E27FC236}">
                      <a16:creationId xmlns:a16="http://schemas.microsoft.com/office/drawing/2014/main" id="{B3C2B095-C6A5-E13B-B4E5-861F63FAD51D}"/>
                    </a:ext>
                  </a:extLst>
                </p14:cNvPr>
                <p14:cNvContentPartPr/>
                <p14:nvPr/>
              </p14:nvContentPartPr>
              <p14:xfrm>
                <a:off x="6814725" y="1309286"/>
                <a:ext cx="43560" cy="342000"/>
              </p14:xfrm>
            </p:contentPart>
          </mc:Choice>
          <mc:Fallback xmlns="">
            <p:pic>
              <p:nvPicPr>
                <p:cNvPr id="365" name="Ink 364">
                  <a:extLst>
                    <a:ext uri="{FF2B5EF4-FFF2-40B4-BE49-F238E27FC236}">
                      <a16:creationId xmlns:a16="http://schemas.microsoft.com/office/drawing/2014/main" id="{B3C2B095-C6A5-E13B-B4E5-861F63FAD51D}"/>
                    </a:ext>
                  </a:extLst>
                </p:cNvPr>
                <p:cNvPicPr/>
                <p:nvPr/>
              </p:nvPicPr>
              <p:blipFill>
                <a:blip r:embed="rId583"/>
                <a:stretch>
                  <a:fillRect/>
                </a:stretch>
              </p:blipFill>
              <p:spPr>
                <a:xfrm>
                  <a:off x="6803925" y="1298846"/>
                  <a:ext cx="64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66" name="Ink 365">
                  <a:extLst>
                    <a:ext uri="{FF2B5EF4-FFF2-40B4-BE49-F238E27FC236}">
                      <a16:creationId xmlns:a16="http://schemas.microsoft.com/office/drawing/2014/main" id="{7A7455AF-8639-6686-60D1-B2C3CEDF928A}"/>
                    </a:ext>
                  </a:extLst>
                </p14:cNvPr>
                <p14:cNvContentPartPr/>
                <p14:nvPr/>
              </p14:nvContentPartPr>
              <p14:xfrm>
                <a:off x="6745605" y="1281926"/>
                <a:ext cx="120960" cy="185040"/>
              </p14:xfrm>
            </p:contentPart>
          </mc:Choice>
          <mc:Fallback xmlns="">
            <p:pic>
              <p:nvPicPr>
                <p:cNvPr id="366" name="Ink 365">
                  <a:extLst>
                    <a:ext uri="{FF2B5EF4-FFF2-40B4-BE49-F238E27FC236}">
                      <a16:creationId xmlns:a16="http://schemas.microsoft.com/office/drawing/2014/main" id="{7A7455AF-8639-6686-60D1-B2C3CEDF928A}"/>
                    </a:ext>
                  </a:extLst>
                </p:cNvPr>
                <p:cNvPicPr/>
                <p:nvPr/>
              </p:nvPicPr>
              <p:blipFill>
                <a:blip r:embed="rId585"/>
                <a:stretch>
                  <a:fillRect/>
                </a:stretch>
              </p:blipFill>
              <p:spPr>
                <a:xfrm>
                  <a:off x="6735165" y="1271486"/>
                  <a:ext cx="1422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67" name="Ink 366">
                  <a:extLst>
                    <a:ext uri="{FF2B5EF4-FFF2-40B4-BE49-F238E27FC236}">
                      <a16:creationId xmlns:a16="http://schemas.microsoft.com/office/drawing/2014/main" id="{F6F2FF66-9E7A-640D-01F4-7DFA9A4A3A21}"/>
                    </a:ext>
                  </a:extLst>
                </p14:cNvPr>
                <p14:cNvContentPartPr/>
                <p14:nvPr/>
              </p14:nvContentPartPr>
              <p14:xfrm>
                <a:off x="6892485" y="1343486"/>
                <a:ext cx="224640" cy="137160"/>
              </p14:xfrm>
            </p:contentPart>
          </mc:Choice>
          <mc:Fallback xmlns="">
            <p:pic>
              <p:nvPicPr>
                <p:cNvPr id="367" name="Ink 366">
                  <a:extLst>
                    <a:ext uri="{FF2B5EF4-FFF2-40B4-BE49-F238E27FC236}">
                      <a16:creationId xmlns:a16="http://schemas.microsoft.com/office/drawing/2014/main" id="{F6F2FF66-9E7A-640D-01F4-7DFA9A4A3A21}"/>
                    </a:ext>
                  </a:extLst>
                </p:cNvPr>
                <p:cNvPicPr/>
                <p:nvPr/>
              </p:nvPicPr>
              <p:blipFill>
                <a:blip r:embed="rId587"/>
                <a:stretch>
                  <a:fillRect/>
                </a:stretch>
              </p:blipFill>
              <p:spPr>
                <a:xfrm>
                  <a:off x="6881685" y="1332686"/>
                  <a:ext cx="245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68" name="Ink 367">
                  <a:extLst>
                    <a:ext uri="{FF2B5EF4-FFF2-40B4-BE49-F238E27FC236}">
                      <a16:creationId xmlns:a16="http://schemas.microsoft.com/office/drawing/2014/main" id="{7E20F670-5C74-3ACF-9C3B-002E4EBF3E39}"/>
                    </a:ext>
                  </a:extLst>
                </p14:cNvPr>
                <p14:cNvContentPartPr/>
                <p14:nvPr/>
              </p14:nvContentPartPr>
              <p14:xfrm>
                <a:off x="7082205" y="1247726"/>
                <a:ext cx="172800" cy="216360"/>
              </p14:xfrm>
            </p:contentPart>
          </mc:Choice>
          <mc:Fallback xmlns="">
            <p:pic>
              <p:nvPicPr>
                <p:cNvPr id="368" name="Ink 367">
                  <a:extLst>
                    <a:ext uri="{FF2B5EF4-FFF2-40B4-BE49-F238E27FC236}">
                      <a16:creationId xmlns:a16="http://schemas.microsoft.com/office/drawing/2014/main" id="{7E20F670-5C74-3ACF-9C3B-002E4EBF3E39}"/>
                    </a:ext>
                  </a:extLst>
                </p:cNvPr>
                <p:cNvPicPr/>
                <p:nvPr/>
              </p:nvPicPr>
              <p:blipFill>
                <a:blip r:embed="rId589"/>
                <a:stretch>
                  <a:fillRect/>
                </a:stretch>
              </p:blipFill>
              <p:spPr>
                <a:xfrm>
                  <a:off x="7071405" y="1236926"/>
                  <a:ext cx="194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69" name="Ink 368">
                  <a:extLst>
                    <a:ext uri="{FF2B5EF4-FFF2-40B4-BE49-F238E27FC236}">
                      <a16:creationId xmlns:a16="http://schemas.microsoft.com/office/drawing/2014/main" id="{9F19A571-B6FF-870B-5965-24973F0BFAAE}"/>
                    </a:ext>
                  </a:extLst>
                </p14:cNvPr>
                <p14:cNvContentPartPr/>
                <p14:nvPr/>
              </p14:nvContentPartPr>
              <p14:xfrm>
                <a:off x="7315125" y="1336646"/>
                <a:ext cx="181440" cy="141120"/>
              </p14:xfrm>
            </p:contentPart>
          </mc:Choice>
          <mc:Fallback xmlns="">
            <p:pic>
              <p:nvPicPr>
                <p:cNvPr id="369" name="Ink 368">
                  <a:extLst>
                    <a:ext uri="{FF2B5EF4-FFF2-40B4-BE49-F238E27FC236}">
                      <a16:creationId xmlns:a16="http://schemas.microsoft.com/office/drawing/2014/main" id="{9F19A571-B6FF-870B-5965-24973F0BFAAE}"/>
                    </a:ext>
                  </a:extLst>
                </p:cNvPr>
                <p:cNvPicPr/>
                <p:nvPr/>
              </p:nvPicPr>
              <p:blipFill>
                <a:blip r:embed="rId591"/>
                <a:stretch>
                  <a:fillRect/>
                </a:stretch>
              </p:blipFill>
              <p:spPr>
                <a:xfrm>
                  <a:off x="7304325" y="1325846"/>
                  <a:ext cx="202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70" name="Ink 369">
                  <a:extLst>
                    <a:ext uri="{FF2B5EF4-FFF2-40B4-BE49-F238E27FC236}">
                      <a16:creationId xmlns:a16="http://schemas.microsoft.com/office/drawing/2014/main" id="{6C27473A-7F3E-2D8D-B102-9895BF59358E}"/>
                    </a:ext>
                  </a:extLst>
                </p14:cNvPr>
                <p14:cNvContentPartPr/>
                <p14:nvPr/>
              </p14:nvContentPartPr>
              <p14:xfrm>
                <a:off x="7482885" y="1295606"/>
                <a:ext cx="341640" cy="571680"/>
              </p14:xfrm>
            </p:contentPart>
          </mc:Choice>
          <mc:Fallback xmlns="">
            <p:pic>
              <p:nvPicPr>
                <p:cNvPr id="370" name="Ink 369">
                  <a:extLst>
                    <a:ext uri="{FF2B5EF4-FFF2-40B4-BE49-F238E27FC236}">
                      <a16:creationId xmlns:a16="http://schemas.microsoft.com/office/drawing/2014/main" id="{6C27473A-7F3E-2D8D-B102-9895BF59358E}"/>
                    </a:ext>
                  </a:extLst>
                </p:cNvPr>
                <p:cNvPicPr/>
                <p:nvPr/>
              </p:nvPicPr>
              <p:blipFill>
                <a:blip r:embed="rId593"/>
                <a:stretch>
                  <a:fillRect/>
                </a:stretch>
              </p:blipFill>
              <p:spPr>
                <a:xfrm>
                  <a:off x="7472085" y="1285166"/>
                  <a:ext cx="362880" cy="592920"/>
                </a:xfrm>
                <a:prstGeom prst="rect">
                  <a:avLst/>
                </a:prstGeom>
              </p:spPr>
            </p:pic>
          </mc:Fallback>
        </mc:AlternateContent>
      </p:grpSp>
    </p:spTree>
    <p:extLst>
      <p:ext uri="{BB962C8B-B14F-4D97-AF65-F5344CB8AC3E}">
        <p14:creationId xmlns:p14="http://schemas.microsoft.com/office/powerpoint/2010/main" val="1450959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LOps Cycle">
            <a:extLst>
              <a:ext uri="{FF2B5EF4-FFF2-40B4-BE49-F238E27FC236}">
                <a16:creationId xmlns:a16="http://schemas.microsoft.com/office/drawing/2014/main" id="{5A34AA24-A7D8-F8A0-384F-7BDFED472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168400"/>
            <a:ext cx="8089900" cy="4521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DD3F0CD3-E501-C810-B853-F53652CFFCEC}"/>
                  </a:ext>
                </a:extLst>
              </p14:cNvPr>
              <p14:cNvContentPartPr/>
              <p14:nvPr/>
            </p14:nvContentPartPr>
            <p14:xfrm>
              <a:off x="5693325" y="1445366"/>
              <a:ext cx="5840280" cy="4618080"/>
            </p14:xfrm>
          </p:contentPart>
        </mc:Choice>
        <mc:Fallback xmlns="">
          <p:pic>
            <p:nvPicPr>
              <p:cNvPr id="50" name="Ink 49">
                <a:extLst>
                  <a:ext uri="{FF2B5EF4-FFF2-40B4-BE49-F238E27FC236}">
                    <a16:creationId xmlns:a16="http://schemas.microsoft.com/office/drawing/2014/main" id="{DD3F0CD3-E501-C810-B853-F53652CFFCEC}"/>
                  </a:ext>
                </a:extLst>
              </p:cNvPr>
              <p:cNvPicPr/>
              <p:nvPr/>
            </p:nvPicPr>
            <p:blipFill>
              <a:blip r:embed="rId4"/>
              <a:stretch>
                <a:fillRect/>
              </a:stretch>
            </p:blipFill>
            <p:spPr>
              <a:xfrm>
                <a:off x="5682525" y="1434926"/>
                <a:ext cx="5861520" cy="4639320"/>
              </a:xfrm>
              <a:prstGeom prst="rect">
                <a:avLst/>
              </a:prstGeom>
            </p:spPr>
          </p:pic>
        </mc:Fallback>
      </mc:AlternateContent>
      <p:grpSp>
        <p:nvGrpSpPr>
          <p:cNvPr id="55" name="Group 54">
            <a:extLst>
              <a:ext uri="{FF2B5EF4-FFF2-40B4-BE49-F238E27FC236}">
                <a16:creationId xmlns:a16="http://schemas.microsoft.com/office/drawing/2014/main" id="{18D0058F-E091-262F-6634-B70E75AD66E6}"/>
              </a:ext>
            </a:extLst>
          </p:cNvPr>
          <p:cNvGrpSpPr/>
          <p:nvPr/>
        </p:nvGrpSpPr>
        <p:grpSpPr>
          <a:xfrm>
            <a:off x="2950125" y="857486"/>
            <a:ext cx="9204840" cy="5979240"/>
            <a:chOff x="2950125" y="857486"/>
            <a:chExt cx="9204840" cy="59792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A06262F-214F-8F65-71A4-E37AA8AF01CB}"/>
                    </a:ext>
                  </a:extLst>
                </p14:cNvPr>
                <p14:cNvContentPartPr/>
                <p14:nvPr/>
              </p14:nvContentPartPr>
              <p14:xfrm>
                <a:off x="7513485" y="1907246"/>
                <a:ext cx="1087200" cy="691200"/>
              </p14:xfrm>
            </p:contentPart>
          </mc:Choice>
          <mc:Fallback xmlns="">
            <p:pic>
              <p:nvPicPr>
                <p:cNvPr id="4" name="Ink 3">
                  <a:extLst>
                    <a:ext uri="{FF2B5EF4-FFF2-40B4-BE49-F238E27FC236}">
                      <a16:creationId xmlns:a16="http://schemas.microsoft.com/office/drawing/2014/main" id="{0A06262F-214F-8F65-71A4-E37AA8AF01CB}"/>
                    </a:ext>
                  </a:extLst>
                </p:cNvPr>
                <p:cNvPicPr/>
                <p:nvPr/>
              </p:nvPicPr>
              <p:blipFill>
                <a:blip r:embed="rId6"/>
                <a:stretch>
                  <a:fillRect/>
                </a:stretch>
              </p:blipFill>
              <p:spPr>
                <a:xfrm>
                  <a:off x="7502685" y="1896806"/>
                  <a:ext cx="110844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8DD53ED-A481-F7C8-7F30-0725D9F2B3F0}"/>
                    </a:ext>
                  </a:extLst>
                </p14:cNvPr>
                <p14:cNvContentPartPr/>
                <p14:nvPr/>
              </p14:nvContentPartPr>
              <p14:xfrm>
                <a:off x="8940525" y="3156086"/>
                <a:ext cx="622440" cy="1413000"/>
              </p14:xfrm>
            </p:contentPart>
          </mc:Choice>
          <mc:Fallback xmlns="">
            <p:pic>
              <p:nvPicPr>
                <p:cNvPr id="5" name="Ink 4">
                  <a:extLst>
                    <a:ext uri="{FF2B5EF4-FFF2-40B4-BE49-F238E27FC236}">
                      <a16:creationId xmlns:a16="http://schemas.microsoft.com/office/drawing/2014/main" id="{F8DD53ED-A481-F7C8-7F30-0725D9F2B3F0}"/>
                    </a:ext>
                  </a:extLst>
                </p:cNvPr>
                <p:cNvPicPr/>
                <p:nvPr/>
              </p:nvPicPr>
              <p:blipFill>
                <a:blip r:embed="rId8"/>
                <a:stretch>
                  <a:fillRect/>
                </a:stretch>
              </p:blipFill>
              <p:spPr>
                <a:xfrm>
                  <a:off x="8930085" y="3145286"/>
                  <a:ext cx="643680" cy="1434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00F5658A-754B-F12A-8E5C-5842C2E1D058}"/>
                    </a:ext>
                  </a:extLst>
                </p14:cNvPr>
                <p14:cNvContentPartPr/>
                <p14:nvPr/>
              </p14:nvContentPartPr>
              <p14:xfrm>
                <a:off x="5955405" y="2915246"/>
                <a:ext cx="898920" cy="1106640"/>
              </p14:xfrm>
            </p:contentPart>
          </mc:Choice>
          <mc:Fallback xmlns="">
            <p:pic>
              <p:nvPicPr>
                <p:cNvPr id="6" name="Ink 5">
                  <a:extLst>
                    <a:ext uri="{FF2B5EF4-FFF2-40B4-BE49-F238E27FC236}">
                      <a16:creationId xmlns:a16="http://schemas.microsoft.com/office/drawing/2014/main" id="{00F5658A-754B-F12A-8E5C-5842C2E1D058}"/>
                    </a:ext>
                  </a:extLst>
                </p:cNvPr>
                <p:cNvPicPr/>
                <p:nvPr/>
              </p:nvPicPr>
              <p:blipFill>
                <a:blip r:embed="rId10"/>
                <a:stretch>
                  <a:fillRect/>
                </a:stretch>
              </p:blipFill>
              <p:spPr>
                <a:xfrm>
                  <a:off x="5944605" y="2904806"/>
                  <a:ext cx="92016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7DF10F07-E118-6CA8-3EDB-F86C0A4EFAFD}"/>
                    </a:ext>
                  </a:extLst>
                </p14:cNvPr>
                <p14:cNvContentPartPr/>
                <p14:nvPr/>
              </p14:nvContentPartPr>
              <p14:xfrm>
                <a:off x="6521325" y="2704646"/>
                <a:ext cx="129600" cy="164520"/>
              </p14:xfrm>
            </p:contentPart>
          </mc:Choice>
          <mc:Fallback xmlns="">
            <p:pic>
              <p:nvPicPr>
                <p:cNvPr id="9" name="Ink 8">
                  <a:extLst>
                    <a:ext uri="{FF2B5EF4-FFF2-40B4-BE49-F238E27FC236}">
                      <a16:creationId xmlns:a16="http://schemas.microsoft.com/office/drawing/2014/main" id="{7DF10F07-E118-6CA8-3EDB-F86C0A4EFAFD}"/>
                    </a:ext>
                  </a:extLst>
                </p:cNvPr>
                <p:cNvPicPr/>
                <p:nvPr/>
              </p:nvPicPr>
              <p:blipFill>
                <a:blip r:embed="rId12"/>
                <a:stretch>
                  <a:fillRect/>
                </a:stretch>
              </p:blipFill>
              <p:spPr>
                <a:xfrm>
                  <a:off x="6507285" y="2690606"/>
                  <a:ext cx="158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D85E2E7-7191-156D-7BEE-A01350F71D46}"/>
                    </a:ext>
                  </a:extLst>
                </p14:cNvPr>
                <p14:cNvContentPartPr/>
                <p14:nvPr/>
              </p14:nvContentPartPr>
              <p14:xfrm>
                <a:off x="6693765" y="2656766"/>
                <a:ext cx="285120" cy="168480"/>
              </p14:xfrm>
            </p:contentPart>
          </mc:Choice>
          <mc:Fallback xmlns="">
            <p:pic>
              <p:nvPicPr>
                <p:cNvPr id="10" name="Ink 9">
                  <a:extLst>
                    <a:ext uri="{FF2B5EF4-FFF2-40B4-BE49-F238E27FC236}">
                      <a16:creationId xmlns:a16="http://schemas.microsoft.com/office/drawing/2014/main" id="{FD85E2E7-7191-156D-7BEE-A01350F71D46}"/>
                    </a:ext>
                  </a:extLst>
                </p:cNvPr>
                <p:cNvPicPr/>
                <p:nvPr/>
              </p:nvPicPr>
              <p:blipFill>
                <a:blip r:embed="rId14"/>
                <a:stretch>
                  <a:fillRect/>
                </a:stretch>
              </p:blipFill>
              <p:spPr>
                <a:xfrm>
                  <a:off x="6679725" y="2642726"/>
                  <a:ext cx="313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3E65AC4-45CB-0ADD-F581-97A073579979}"/>
                    </a:ext>
                  </a:extLst>
                </p14:cNvPr>
                <p14:cNvContentPartPr/>
                <p14:nvPr/>
              </p14:nvContentPartPr>
              <p14:xfrm>
                <a:off x="7004445" y="2615366"/>
                <a:ext cx="17640" cy="28080"/>
              </p14:xfrm>
            </p:contentPart>
          </mc:Choice>
          <mc:Fallback xmlns="">
            <p:pic>
              <p:nvPicPr>
                <p:cNvPr id="11" name="Ink 10">
                  <a:extLst>
                    <a:ext uri="{FF2B5EF4-FFF2-40B4-BE49-F238E27FC236}">
                      <a16:creationId xmlns:a16="http://schemas.microsoft.com/office/drawing/2014/main" id="{23E65AC4-45CB-0ADD-F581-97A073579979}"/>
                    </a:ext>
                  </a:extLst>
                </p:cNvPr>
                <p:cNvPicPr/>
                <p:nvPr/>
              </p:nvPicPr>
              <p:blipFill>
                <a:blip r:embed="rId16"/>
                <a:stretch>
                  <a:fillRect/>
                </a:stretch>
              </p:blipFill>
              <p:spPr>
                <a:xfrm>
                  <a:off x="6990405" y="2601326"/>
                  <a:ext cx="46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4871B921-C05E-40E7-0298-3C0CF10468EF}"/>
                    </a:ext>
                  </a:extLst>
                </p14:cNvPr>
                <p14:cNvContentPartPr/>
                <p14:nvPr/>
              </p14:nvContentPartPr>
              <p14:xfrm>
                <a:off x="7013085" y="2581526"/>
                <a:ext cx="43560" cy="185040"/>
              </p14:xfrm>
            </p:contentPart>
          </mc:Choice>
          <mc:Fallback xmlns="">
            <p:pic>
              <p:nvPicPr>
                <p:cNvPr id="12" name="Ink 11">
                  <a:extLst>
                    <a:ext uri="{FF2B5EF4-FFF2-40B4-BE49-F238E27FC236}">
                      <a16:creationId xmlns:a16="http://schemas.microsoft.com/office/drawing/2014/main" id="{4871B921-C05E-40E7-0298-3C0CF10468EF}"/>
                    </a:ext>
                  </a:extLst>
                </p:cNvPr>
                <p:cNvPicPr/>
                <p:nvPr/>
              </p:nvPicPr>
              <p:blipFill>
                <a:blip r:embed="rId18"/>
                <a:stretch>
                  <a:fillRect/>
                </a:stretch>
              </p:blipFill>
              <p:spPr>
                <a:xfrm>
                  <a:off x="6999045" y="2567126"/>
                  <a:ext cx="72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612F3B6D-531A-70D4-A13A-58537DDEED5B}"/>
                    </a:ext>
                  </a:extLst>
                </p14:cNvPr>
                <p14:cNvContentPartPr/>
                <p14:nvPr/>
              </p14:nvContentPartPr>
              <p14:xfrm>
                <a:off x="7058805" y="4499966"/>
                <a:ext cx="1213920" cy="887400"/>
              </p14:xfrm>
            </p:contentPart>
          </mc:Choice>
          <mc:Fallback xmlns="">
            <p:pic>
              <p:nvPicPr>
                <p:cNvPr id="15" name="Ink 14">
                  <a:extLst>
                    <a:ext uri="{FF2B5EF4-FFF2-40B4-BE49-F238E27FC236}">
                      <a16:creationId xmlns:a16="http://schemas.microsoft.com/office/drawing/2014/main" id="{612F3B6D-531A-70D4-A13A-58537DDEED5B}"/>
                    </a:ext>
                  </a:extLst>
                </p:cNvPr>
                <p:cNvPicPr/>
                <p:nvPr/>
              </p:nvPicPr>
              <p:blipFill>
                <a:blip r:embed="rId20"/>
                <a:stretch>
                  <a:fillRect/>
                </a:stretch>
              </p:blipFill>
              <p:spPr>
                <a:xfrm>
                  <a:off x="7048365" y="4489166"/>
                  <a:ext cx="1235160" cy="90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BC1AB508-39B8-09F6-7F38-5F1CA76D6299}"/>
                    </a:ext>
                  </a:extLst>
                </p14:cNvPr>
                <p14:cNvContentPartPr/>
                <p14:nvPr/>
              </p14:nvContentPartPr>
              <p14:xfrm>
                <a:off x="8298285" y="5379446"/>
                <a:ext cx="500760" cy="711720"/>
              </p14:xfrm>
            </p:contentPart>
          </mc:Choice>
          <mc:Fallback xmlns="">
            <p:pic>
              <p:nvPicPr>
                <p:cNvPr id="16" name="Ink 15">
                  <a:extLst>
                    <a:ext uri="{FF2B5EF4-FFF2-40B4-BE49-F238E27FC236}">
                      <a16:creationId xmlns:a16="http://schemas.microsoft.com/office/drawing/2014/main" id="{BC1AB508-39B8-09F6-7F38-5F1CA76D6299}"/>
                    </a:ext>
                  </a:extLst>
                </p:cNvPr>
                <p:cNvPicPr/>
                <p:nvPr/>
              </p:nvPicPr>
              <p:blipFill>
                <a:blip r:embed="rId22"/>
                <a:stretch>
                  <a:fillRect/>
                </a:stretch>
              </p:blipFill>
              <p:spPr>
                <a:xfrm>
                  <a:off x="8287845" y="5369006"/>
                  <a:ext cx="522000" cy="732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D7470D52-1269-DD5B-999B-DFE47420833E}"/>
                    </a:ext>
                  </a:extLst>
                </p14:cNvPr>
                <p14:cNvContentPartPr/>
                <p14:nvPr/>
              </p14:nvContentPartPr>
              <p14:xfrm>
                <a:off x="9135285" y="6056246"/>
                <a:ext cx="69480" cy="390600"/>
              </p14:xfrm>
            </p:contentPart>
          </mc:Choice>
          <mc:Fallback xmlns="">
            <p:pic>
              <p:nvPicPr>
                <p:cNvPr id="17" name="Ink 16">
                  <a:extLst>
                    <a:ext uri="{FF2B5EF4-FFF2-40B4-BE49-F238E27FC236}">
                      <a16:creationId xmlns:a16="http://schemas.microsoft.com/office/drawing/2014/main" id="{D7470D52-1269-DD5B-999B-DFE47420833E}"/>
                    </a:ext>
                  </a:extLst>
                </p:cNvPr>
                <p:cNvPicPr/>
                <p:nvPr/>
              </p:nvPicPr>
              <p:blipFill>
                <a:blip r:embed="rId24"/>
                <a:stretch>
                  <a:fillRect/>
                </a:stretch>
              </p:blipFill>
              <p:spPr>
                <a:xfrm>
                  <a:off x="9124485" y="6045446"/>
                  <a:ext cx="907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E7B9CD41-5208-46E8-8185-5EAC03FBE56A}"/>
                    </a:ext>
                  </a:extLst>
                </p14:cNvPr>
                <p14:cNvContentPartPr/>
                <p14:nvPr/>
              </p14:nvContentPartPr>
              <p14:xfrm>
                <a:off x="9083445" y="6220406"/>
                <a:ext cx="233280" cy="61920"/>
              </p14:xfrm>
            </p:contentPart>
          </mc:Choice>
          <mc:Fallback xmlns="">
            <p:pic>
              <p:nvPicPr>
                <p:cNvPr id="18" name="Ink 17">
                  <a:extLst>
                    <a:ext uri="{FF2B5EF4-FFF2-40B4-BE49-F238E27FC236}">
                      <a16:creationId xmlns:a16="http://schemas.microsoft.com/office/drawing/2014/main" id="{E7B9CD41-5208-46E8-8185-5EAC03FBE56A}"/>
                    </a:ext>
                  </a:extLst>
                </p:cNvPr>
                <p:cNvPicPr/>
                <p:nvPr/>
              </p:nvPicPr>
              <p:blipFill>
                <a:blip r:embed="rId26"/>
                <a:stretch>
                  <a:fillRect/>
                </a:stretch>
              </p:blipFill>
              <p:spPr>
                <a:xfrm>
                  <a:off x="9072645" y="6209966"/>
                  <a:ext cx="2545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7F863BD8-6616-D7D8-98BC-6C498364899F}"/>
                    </a:ext>
                  </a:extLst>
                </p14:cNvPr>
                <p14:cNvContentPartPr/>
                <p14:nvPr/>
              </p14:nvContentPartPr>
              <p14:xfrm>
                <a:off x="9307725" y="6169646"/>
                <a:ext cx="336960" cy="129960"/>
              </p14:xfrm>
            </p:contentPart>
          </mc:Choice>
          <mc:Fallback xmlns="">
            <p:pic>
              <p:nvPicPr>
                <p:cNvPr id="19" name="Ink 18">
                  <a:extLst>
                    <a:ext uri="{FF2B5EF4-FFF2-40B4-BE49-F238E27FC236}">
                      <a16:creationId xmlns:a16="http://schemas.microsoft.com/office/drawing/2014/main" id="{7F863BD8-6616-D7D8-98BC-6C498364899F}"/>
                    </a:ext>
                  </a:extLst>
                </p:cNvPr>
                <p:cNvPicPr/>
                <p:nvPr/>
              </p:nvPicPr>
              <p:blipFill>
                <a:blip r:embed="rId28"/>
                <a:stretch>
                  <a:fillRect/>
                </a:stretch>
              </p:blipFill>
              <p:spPr>
                <a:xfrm>
                  <a:off x="9296925" y="6158846"/>
                  <a:ext cx="358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07B8645A-7E50-EE39-4A1B-C2ACED70DE39}"/>
                    </a:ext>
                  </a:extLst>
                </p14:cNvPr>
                <p14:cNvContentPartPr/>
                <p14:nvPr/>
              </p14:nvContentPartPr>
              <p14:xfrm>
                <a:off x="9566565" y="6035726"/>
                <a:ext cx="302400" cy="230040"/>
              </p14:xfrm>
            </p:contentPart>
          </mc:Choice>
          <mc:Fallback xmlns="">
            <p:pic>
              <p:nvPicPr>
                <p:cNvPr id="20" name="Ink 19">
                  <a:extLst>
                    <a:ext uri="{FF2B5EF4-FFF2-40B4-BE49-F238E27FC236}">
                      <a16:creationId xmlns:a16="http://schemas.microsoft.com/office/drawing/2014/main" id="{07B8645A-7E50-EE39-4A1B-C2ACED70DE39}"/>
                    </a:ext>
                  </a:extLst>
                </p:cNvPr>
                <p:cNvPicPr/>
                <p:nvPr/>
              </p:nvPicPr>
              <p:blipFill>
                <a:blip r:embed="rId30"/>
                <a:stretch>
                  <a:fillRect/>
                </a:stretch>
              </p:blipFill>
              <p:spPr>
                <a:xfrm>
                  <a:off x="9555765" y="6024926"/>
                  <a:ext cx="3236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165276D4-836B-E387-6829-5836E3D72911}"/>
                    </a:ext>
                  </a:extLst>
                </p14:cNvPr>
                <p14:cNvContentPartPr/>
                <p14:nvPr/>
              </p14:nvContentPartPr>
              <p14:xfrm>
                <a:off x="9885525" y="6001526"/>
                <a:ext cx="604080" cy="236880"/>
              </p14:xfrm>
            </p:contentPart>
          </mc:Choice>
          <mc:Fallback xmlns="">
            <p:pic>
              <p:nvPicPr>
                <p:cNvPr id="21" name="Ink 20">
                  <a:extLst>
                    <a:ext uri="{FF2B5EF4-FFF2-40B4-BE49-F238E27FC236}">
                      <a16:creationId xmlns:a16="http://schemas.microsoft.com/office/drawing/2014/main" id="{165276D4-836B-E387-6829-5836E3D72911}"/>
                    </a:ext>
                  </a:extLst>
                </p:cNvPr>
                <p:cNvPicPr/>
                <p:nvPr/>
              </p:nvPicPr>
              <p:blipFill>
                <a:blip r:embed="rId32"/>
                <a:stretch>
                  <a:fillRect/>
                </a:stretch>
              </p:blipFill>
              <p:spPr>
                <a:xfrm>
                  <a:off x="9875085" y="5991086"/>
                  <a:ext cx="6253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34C15E6B-AC23-3D7D-DEAC-A78099CDF0E1}"/>
                    </a:ext>
                  </a:extLst>
                </p14:cNvPr>
                <p14:cNvContentPartPr/>
                <p14:nvPr/>
              </p14:nvContentPartPr>
              <p14:xfrm>
                <a:off x="9920085" y="6432446"/>
                <a:ext cx="448920" cy="175320"/>
              </p14:xfrm>
            </p:contentPart>
          </mc:Choice>
          <mc:Fallback xmlns="">
            <p:pic>
              <p:nvPicPr>
                <p:cNvPr id="24" name="Ink 23">
                  <a:extLst>
                    <a:ext uri="{FF2B5EF4-FFF2-40B4-BE49-F238E27FC236}">
                      <a16:creationId xmlns:a16="http://schemas.microsoft.com/office/drawing/2014/main" id="{34C15E6B-AC23-3D7D-DEAC-A78099CDF0E1}"/>
                    </a:ext>
                  </a:extLst>
                </p:cNvPr>
                <p:cNvPicPr/>
                <p:nvPr/>
              </p:nvPicPr>
              <p:blipFill>
                <a:blip r:embed="rId34"/>
                <a:stretch>
                  <a:fillRect/>
                </a:stretch>
              </p:blipFill>
              <p:spPr>
                <a:xfrm>
                  <a:off x="9909645" y="6422006"/>
                  <a:ext cx="470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E0EA3E47-27D6-DA11-D31B-CDC8AAB2770D}"/>
                    </a:ext>
                  </a:extLst>
                </p14:cNvPr>
                <p14:cNvContentPartPr/>
                <p14:nvPr/>
              </p14:nvContentPartPr>
              <p14:xfrm>
                <a:off x="10239405" y="6487526"/>
                <a:ext cx="43560" cy="157680"/>
              </p14:xfrm>
            </p:contentPart>
          </mc:Choice>
          <mc:Fallback xmlns="">
            <p:pic>
              <p:nvPicPr>
                <p:cNvPr id="25" name="Ink 24">
                  <a:extLst>
                    <a:ext uri="{FF2B5EF4-FFF2-40B4-BE49-F238E27FC236}">
                      <a16:creationId xmlns:a16="http://schemas.microsoft.com/office/drawing/2014/main" id="{E0EA3E47-27D6-DA11-D31B-CDC8AAB2770D}"/>
                    </a:ext>
                  </a:extLst>
                </p:cNvPr>
                <p:cNvPicPr/>
                <p:nvPr/>
              </p:nvPicPr>
              <p:blipFill>
                <a:blip r:embed="rId36"/>
                <a:stretch>
                  <a:fillRect/>
                </a:stretch>
              </p:blipFill>
              <p:spPr>
                <a:xfrm>
                  <a:off x="10228605" y="6476726"/>
                  <a:ext cx="64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322A4499-FB17-301A-0D45-04CDD1B4E548}"/>
                    </a:ext>
                  </a:extLst>
                </p14:cNvPr>
                <p14:cNvContentPartPr/>
                <p14:nvPr/>
              </p14:nvContentPartPr>
              <p14:xfrm>
                <a:off x="10360005" y="6374126"/>
                <a:ext cx="259200" cy="366840"/>
              </p14:xfrm>
            </p:contentPart>
          </mc:Choice>
          <mc:Fallback xmlns="">
            <p:pic>
              <p:nvPicPr>
                <p:cNvPr id="26" name="Ink 25">
                  <a:extLst>
                    <a:ext uri="{FF2B5EF4-FFF2-40B4-BE49-F238E27FC236}">
                      <a16:creationId xmlns:a16="http://schemas.microsoft.com/office/drawing/2014/main" id="{322A4499-FB17-301A-0D45-04CDD1B4E548}"/>
                    </a:ext>
                  </a:extLst>
                </p:cNvPr>
                <p:cNvPicPr/>
                <p:nvPr/>
              </p:nvPicPr>
              <p:blipFill>
                <a:blip r:embed="rId38"/>
                <a:stretch>
                  <a:fillRect/>
                </a:stretch>
              </p:blipFill>
              <p:spPr>
                <a:xfrm>
                  <a:off x="10349565" y="6363686"/>
                  <a:ext cx="2804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8A5BDC62-5B50-40F2-C05C-3726B2A12DF1}"/>
                    </a:ext>
                  </a:extLst>
                </p14:cNvPr>
                <p14:cNvContentPartPr/>
                <p14:nvPr/>
              </p14:nvContentPartPr>
              <p14:xfrm>
                <a:off x="10627485" y="6473846"/>
                <a:ext cx="276480" cy="127080"/>
              </p14:xfrm>
            </p:contentPart>
          </mc:Choice>
          <mc:Fallback xmlns="">
            <p:pic>
              <p:nvPicPr>
                <p:cNvPr id="27" name="Ink 26">
                  <a:extLst>
                    <a:ext uri="{FF2B5EF4-FFF2-40B4-BE49-F238E27FC236}">
                      <a16:creationId xmlns:a16="http://schemas.microsoft.com/office/drawing/2014/main" id="{8A5BDC62-5B50-40F2-C05C-3726B2A12DF1}"/>
                    </a:ext>
                  </a:extLst>
                </p:cNvPr>
                <p:cNvPicPr/>
                <p:nvPr/>
              </p:nvPicPr>
              <p:blipFill>
                <a:blip r:embed="rId40"/>
                <a:stretch>
                  <a:fillRect/>
                </a:stretch>
              </p:blipFill>
              <p:spPr>
                <a:xfrm>
                  <a:off x="10617045" y="6463046"/>
                  <a:ext cx="2977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02C7B2C7-3537-7F4E-1020-6523B548EB3A}"/>
                    </a:ext>
                  </a:extLst>
                </p14:cNvPr>
                <p14:cNvContentPartPr/>
                <p14:nvPr/>
              </p14:nvContentPartPr>
              <p14:xfrm>
                <a:off x="10838445" y="6384566"/>
                <a:ext cx="22320" cy="14400"/>
              </p14:xfrm>
            </p:contentPart>
          </mc:Choice>
          <mc:Fallback xmlns="">
            <p:pic>
              <p:nvPicPr>
                <p:cNvPr id="28" name="Ink 27">
                  <a:extLst>
                    <a:ext uri="{FF2B5EF4-FFF2-40B4-BE49-F238E27FC236}">
                      <a16:creationId xmlns:a16="http://schemas.microsoft.com/office/drawing/2014/main" id="{02C7B2C7-3537-7F4E-1020-6523B548EB3A}"/>
                    </a:ext>
                  </a:extLst>
                </p:cNvPr>
                <p:cNvPicPr/>
                <p:nvPr/>
              </p:nvPicPr>
              <p:blipFill>
                <a:blip r:embed="rId42"/>
                <a:stretch>
                  <a:fillRect/>
                </a:stretch>
              </p:blipFill>
              <p:spPr>
                <a:xfrm>
                  <a:off x="10827645" y="6374126"/>
                  <a:ext cx="43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E90B965F-8AC7-E92A-18BA-62FB23902243}"/>
                    </a:ext>
                  </a:extLst>
                </p14:cNvPr>
                <p14:cNvContentPartPr/>
                <p14:nvPr/>
              </p14:nvContentPartPr>
              <p14:xfrm>
                <a:off x="10925565" y="6446126"/>
                <a:ext cx="228600" cy="109800"/>
              </p14:xfrm>
            </p:contentPart>
          </mc:Choice>
          <mc:Fallback xmlns="">
            <p:pic>
              <p:nvPicPr>
                <p:cNvPr id="29" name="Ink 28">
                  <a:extLst>
                    <a:ext uri="{FF2B5EF4-FFF2-40B4-BE49-F238E27FC236}">
                      <a16:creationId xmlns:a16="http://schemas.microsoft.com/office/drawing/2014/main" id="{E90B965F-8AC7-E92A-18BA-62FB23902243}"/>
                    </a:ext>
                  </a:extLst>
                </p:cNvPr>
                <p:cNvPicPr/>
                <p:nvPr/>
              </p:nvPicPr>
              <p:blipFill>
                <a:blip r:embed="rId44"/>
                <a:stretch>
                  <a:fillRect/>
                </a:stretch>
              </p:blipFill>
              <p:spPr>
                <a:xfrm>
                  <a:off x="10915125" y="6435686"/>
                  <a:ext cx="2498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411E4BA7-1160-F8CD-DB9A-F04E823B5BEA}"/>
                    </a:ext>
                  </a:extLst>
                </p14:cNvPr>
                <p14:cNvContentPartPr/>
                <p14:nvPr/>
              </p14:nvContentPartPr>
              <p14:xfrm>
                <a:off x="11067405" y="6446126"/>
                <a:ext cx="190080" cy="116640"/>
              </p14:xfrm>
            </p:contentPart>
          </mc:Choice>
          <mc:Fallback xmlns="">
            <p:pic>
              <p:nvPicPr>
                <p:cNvPr id="30" name="Ink 29">
                  <a:extLst>
                    <a:ext uri="{FF2B5EF4-FFF2-40B4-BE49-F238E27FC236}">
                      <a16:creationId xmlns:a16="http://schemas.microsoft.com/office/drawing/2014/main" id="{411E4BA7-1160-F8CD-DB9A-F04E823B5BEA}"/>
                    </a:ext>
                  </a:extLst>
                </p:cNvPr>
                <p:cNvPicPr/>
                <p:nvPr/>
              </p:nvPicPr>
              <p:blipFill>
                <a:blip r:embed="rId46"/>
                <a:stretch>
                  <a:fillRect/>
                </a:stretch>
              </p:blipFill>
              <p:spPr>
                <a:xfrm>
                  <a:off x="11056965" y="6435686"/>
                  <a:ext cx="211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B8CDC7F1-EC59-DA86-620B-47271714D2CB}"/>
                    </a:ext>
                  </a:extLst>
                </p14:cNvPr>
                <p14:cNvContentPartPr/>
                <p14:nvPr/>
              </p14:nvContentPartPr>
              <p14:xfrm>
                <a:off x="11153805" y="6268286"/>
                <a:ext cx="328320" cy="267480"/>
              </p14:xfrm>
            </p:contentPart>
          </mc:Choice>
          <mc:Fallback xmlns="">
            <p:pic>
              <p:nvPicPr>
                <p:cNvPr id="31" name="Ink 30">
                  <a:extLst>
                    <a:ext uri="{FF2B5EF4-FFF2-40B4-BE49-F238E27FC236}">
                      <a16:creationId xmlns:a16="http://schemas.microsoft.com/office/drawing/2014/main" id="{B8CDC7F1-EC59-DA86-620B-47271714D2CB}"/>
                    </a:ext>
                  </a:extLst>
                </p:cNvPr>
                <p:cNvPicPr/>
                <p:nvPr/>
              </p:nvPicPr>
              <p:blipFill>
                <a:blip r:embed="rId48"/>
                <a:stretch>
                  <a:fillRect/>
                </a:stretch>
              </p:blipFill>
              <p:spPr>
                <a:xfrm>
                  <a:off x="11143005" y="6257486"/>
                  <a:ext cx="3495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0B48FE69-4BFE-B141-C537-C2D18D20608C}"/>
                    </a:ext>
                  </a:extLst>
                </p14:cNvPr>
                <p14:cNvContentPartPr/>
                <p14:nvPr/>
              </p14:nvContentPartPr>
              <p14:xfrm>
                <a:off x="11378085" y="6289166"/>
                <a:ext cx="69480" cy="68760"/>
              </p14:xfrm>
            </p:contentPart>
          </mc:Choice>
          <mc:Fallback xmlns="">
            <p:pic>
              <p:nvPicPr>
                <p:cNvPr id="32" name="Ink 31">
                  <a:extLst>
                    <a:ext uri="{FF2B5EF4-FFF2-40B4-BE49-F238E27FC236}">
                      <a16:creationId xmlns:a16="http://schemas.microsoft.com/office/drawing/2014/main" id="{0B48FE69-4BFE-B141-C537-C2D18D20608C}"/>
                    </a:ext>
                  </a:extLst>
                </p:cNvPr>
                <p:cNvPicPr/>
                <p:nvPr/>
              </p:nvPicPr>
              <p:blipFill>
                <a:blip r:embed="rId50"/>
                <a:stretch>
                  <a:fillRect/>
                </a:stretch>
              </p:blipFill>
              <p:spPr>
                <a:xfrm>
                  <a:off x="11367285" y="6278366"/>
                  <a:ext cx="907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B2847BDC-E5DA-EB24-590C-A48128CBE412}"/>
                    </a:ext>
                  </a:extLst>
                </p14:cNvPr>
                <p14:cNvContentPartPr/>
                <p14:nvPr/>
              </p14:nvContentPartPr>
              <p14:xfrm>
                <a:off x="11481405" y="6227606"/>
                <a:ext cx="95400" cy="301320"/>
              </p14:xfrm>
            </p:contentPart>
          </mc:Choice>
          <mc:Fallback xmlns="">
            <p:pic>
              <p:nvPicPr>
                <p:cNvPr id="33" name="Ink 32">
                  <a:extLst>
                    <a:ext uri="{FF2B5EF4-FFF2-40B4-BE49-F238E27FC236}">
                      <a16:creationId xmlns:a16="http://schemas.microsoft.com/office/drawing/2014/main" id="{B2847BDC-E5DA-EB24-590C-A48128CBE412}"/>
                    </a:ext>
                  </a:extLst>
                </p:cNvPr>
                <p:cNvPicPr/>
                <p:nvPr/>
              </p:nvPicPr>
              <p:blipFill>
                <a:blip r:embed="rId52"/>
                <a:stretch>
                  <a:fillRect/>
                </a:stretch>
              </p:blipFill>
              <p:spPr>
                <a:xfrm>
                  <a:off x="11470965" y="6216806"/>
                  <a:ext cx="116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1D6952DB-4276-BEB1-A151-8BC22E231677}"/>
                    </a:ext>
                  </a:extLst>
                </p14:cNvPr>
                <p14:cNvContentPartPr/>
                <p14:nvPr/>
              </p14:nvContentPartPr>
              <p14:xfrm>
                <a:off x="11619645" y="6412286"/>
                <a:ext cx="17640" cy="48240"/>
              </p14:xfrm>
            </p:contentPart>
          </mc:Choice>
          <mc:Fallback xmlns="">
            <p:pic>
              <p:nvPicPr>
                <p:cNvPr id="34" name="Ink 33">
                  <a:extLst>
                    <a:ext uri="{FF2B5EF4-FFF2-40B4-BE49-F238E27FC236}">
                      <a16:creationId xmlns:a16="http://schemas.microsoft.com/office/drawing/2014/main" id="{1D6952DB-4276-BEB1-A151-8BC22E231677}"/>
                    </a:ext>
                  </a:extLst>
                </p:cNvPr>
                <p:cNvPicPr/>
                <p:nvPr/>
              </p:nvPicPr>
              <p:blipFill>
                <a:blip r:embed="rId54"/>
                <a:stretch>
                  <a:fillRect/>
                </a:stretch>
              </p:blipFill>
              <p:spPr>
                <a:xfrm>
                  <a:off x="11608845" y="6401486"/>
                  <a:ext cx="38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6E273D12-8DC1-7025-D2FD-EC4132A840D5}"/>
                    </a:ext>
                  </a:extLst>
                </p14:cNvPr>
                <p14:cNvContentPartPr/>
                <p14:nvPr/>
              </p14:nvContentPartPr>
              <p14:xfrm>
                <a:off x="11628285" y="6199886"/>
                <a:ext cx="138240" cy="308160"/>
              </p14:xfrm>
            </p:contentPart>
          </mc:Choice>
          <mc:Fallback xmlns="">
            <p:pic>
              <p:nvPicPr>
                <p:cNvPr id="35" name="Ink 34">
                  <a:extLst>
                    <a:ext uri="{FF2B5EF4-FFF2-40B4-BE49-F238E27FC236}">
                      <a16:creationId xmlns:a16="http://schemas.microsoft.com/office/drawing/2014/main" id="{6E273D12-8DC1-7025-D2FD-EC4132A840D5}"/>
                    </a:ext>
                  </a:extLst>
                </p:cNvPr>
                <p:cNvPicPr/>
                <p:nvPr/>
              </p:nvPicPr>
              <p:blipFill>
                <a:blip r:embed="rId56"/>
                <a:stretch>
                  <a:fillRect/>
                </a:stretch>
              </p:blipFill>
              <p:spPr>
                <a:xfrm>
                  <a:off x="11617485" y="6189446"/>
                  <a:ext cx="1594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21A13CE8-4261-5BE6-42DB-BCEB9B630EDF}"/>
                    </a:ext>
                  </a:extLst>
                </p14:cNvPr>
                <p14:cNvContentPartPr/>
                <p14:nvPr/>
              </p14:nvContentPartPr>
              <p14:xfrm>
                <a:off x="11671485" y="6384566"/>
                <a:ext cx="120960" cy="61920"/>
              </p14:xfrm>
            </p:contentPart>
          </mc:Choice>
          <mc:Fallback xmlns="">
            <p:pic>
              <p:nvPicPr>
                <p:cNvPr id="36" name="Ink 35">
                  <a:extLst>
                    <a:ext uri="{FF2B5EF4-FFF2-40B4-BE49-F238E27FC236}">
                      <a16:creationId xmlns:a16="http://schemas.microsoft.com/office/drawing/2014/main" id="{21A13CE8-4261-5BE6-42DB-BCEB9B630EDF}"/>
                    </a:ext>
                  </a:extLst>
                </p:cNvPr>
                <p:cNvPicPr/>
                <p:nvPr/>
              </p:nvPicPr>
              <p:blipFill>
                <a:blip r:embed="rId58"/>
                <a:stretch>
                  <a:fillRect/>
                </a:stretch>
              </p:blipFill>
              <p:spPr>
                <a:xfrm>
                  <a:off x="11660685" y="6374126"/>
                  <a:ext cx="1422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885A9620-4AD7-B2DD-63F1-803468423A4A}"/>
                    </a:ext>
                  </a:extLst>
                </p14:cNvPr>
                <p14:cNvContentPartPr/>
                <p14:nvPr/>
              </p14:nvContentPartPr>
              <p14:xfrm>
                <a:off x="11835285" y="6329846"/>
                <a:ext cx="181440" cy="411120"/>
              </p14:xfrm>
            </p:contentPart>
          </mc:Choice>
          <mc:Fallback xmlns="">
            <p:pic>
              <p:nvPicPr>
                <p:cNvPr id="37" name="Ink 36">
                  <a:extLst>
                    <a:ext uri="{FF2B5EF4-FFF2-40B4-BE49-F238E27FC236}">
                      <a16:creationId xmlns:a16="http://schemas.microsoft.com/office/drawing/2014/main" id="{885A9620-4AD7-B2DD-63F1-803468423A4A}"/>
                    </a:ext>
                  </a:extLst>
                </p:cNvPr>
                <p:cNvPicPr/>
                <p:nvPr/>
              </p:nvPicPr>
              <p:blipFill>
                <a:blip r:embed="rId60"/>
                <a:stretch>
                  <a:fillRect/>
                </a:stretch>
              </p:blipFill>
              <p:spPr>
                <a:xfrm>
                  <a:off x="11824485" y="6319406"/>
                  <a:ext cx="2026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4EC50571-13C7-C7AD-8B1F-9A3D774B39E9}"/>
                    </a:ext>
                  </a:extLst>
                </p14:cNvPr>
                <p14:cNvContentPartPr/>
                <p14:nvPr/>
              </p14:nvContentPartPr>
              <p14:xfrm>
                <a:off x="8911005" y="5789486"/>
                <a:ext cx="1820520" cy="739440"/>
              </p14:xfrm>
            </p:contentPart>
          </mc:Choice>
          <mc:Fallback xmlns="">
            <p:pic>
              <p:nvPicPr>
                <p:cNvPr id="40" name="Ink 39">
                  <a:extLst>
                    <a:ext uri="{FF2B5EF4-FFF2-40B4-BE49-F238E27FC236}">
                      <a16:creationId xmlns:a16="http://schemas.microsoft.com/office/drawing/2014/main" id="{4EC50571-13C7-C7AD-8B1F-9A3D774B39E9}"/>
                    </a:ext>
                  </a:extLst>
                </p:cNvPr>
                <p:cNvPicPr/>
                <p:nvPr/>
              </p:nvPicPr>
              <p:blipFill>
                <a:blip r:embed="rId62"/>
                <a:stretch>
                  <a:fillRect/>
                </a:stretch>
              </p:blipFill>
              <p:spPr>
                <a:xfrm>
                  <a:off x="8896605" y="5775446"/>
                  <a:ext cx="1848960" cy="767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B48B518C-48B9-8956-3313-20634A0EC4ED}"/>
                    </a:ext>
                  </a:extLst>
                </p14:cNvPr>
                <p14:cNvContentPartPr/>
                <p14:nvPr/>
              </p14:nvContentPartPr>
              <p14:xfrm>
                <a:off x="9739005" y="6412286"/>
                <a:ext cx="104040" cy="376560"/>
              </p14:xfrm>
            </p:contentPart>
          </mc:Choice>
          <mc:Fallback xmlns="">
            <p:pic>
              <p:nvPicPr>
                <p:cNvPr id="43" name="Ink 42">
                  <a:extLst>
                    <a:ext uri="{FF2B5EF4-FFF2-40B4-BE49-F238E27FC236}">
                      <a16:creationId xmlns:a16="http://schemas.microsoft.com/office/drawing/2014/main" id="{B48B518C-48B9-8956-3313-20634A0EC4ED}"/>
                    </a:ext>
                  </a:extLst>
                </p:cNvPr>
                <p:cNvPicPr/>
                <p:nvPr/>
              </p:nvPicPr>
              <p:blipFill>
                <a:blip r:embed="rId64"/>
                <a:stretch>
                  <a:fillRect/>
                </a:stretch>
              </p:blipFill>
              <p:spPr>
                <a:xfrm>
                  <a:off x="9724965" y="6397886"/>
                  <a:ext cx="1324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5DE2B4FE-12F2-2210-ACE2-6B4CCC42E4C4}"/>
                    </a:ext>
                  </a:extLst>
                </p14:cNvPr>
                <p14:cNvContentPartPr/>
                <p14:nvPr/>
              </p14:nvContentPartPr>
              <p14:xfrm>
                <a:off x="10783005" y="5899286"/>
                <a:ext cx="1371960" cy="848520"/>
              </p14:xfrm>
            </p:contentPart>
          </mc:Choice>
          <mc:Fallback xmlns="">
            <p:pic>
              <p:nvPicPr>
                <p:cNvPr id="44" name="Ink 43">
                  <a:extLst>
                    <a:ext uri="{FF2B5EF4-FFF2-40B4-BE49-F238E27FC236}">
                      <a16:creationId xmlns:a16="http://schemas.microsoft.com/office/drawing/2014/main" id="{5DE2B4FE-12F2-2210-ACE2-6B4CCC42E4C4}"/>
                    </a:ext>
                  </a:extLst>
                </p:cNvPr>
                <p:cNvPicPr/>
                <p:nvPr/>
              </p:nvPicPr>
              <p:blipFill>
                <a:blip r:embed="rId66"/>
                <a:stretch>
                  <a:fillRect/>
                </a:stretch>
              </p:blipFill>
              <p:spPr>
                <a:xfrm>
                  <a:off x="10768605" y="5884886"/>
                  <a:ext cx="140040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B44462DB-B11A-7661-B3E1-1815F043A730}"/>
                    </a:ext>
                  </a:extLst>
                </p14:cNvPr>
                <p14:cNvContentPartPr/>
                <p14:nvPr/>
              </p14:nvContentPartPr>
              <p14:xfrm>
                <a:off x="9937365" y="6651326"/>
                <a:ext cx="1699920" cy="185400"/>
              </p14:xfrm>
            </p:contentPart>
          </mc:Choice>
          <mc:Fallback xmlns="">
            <p:pic>
              <p:nvPicPr>
                <p:cNvPr id="47" name="Ink 46">
                  <a:extLst>
                    <a:ext uri="{FF2B5EF4-FFF2-40B4-BE49-F238E27FC236}">
                      <a16:creationId xmlns:a16="http://schemas.microsoft.com/office/drawing/2014/main" id="{B44462DB-B11A-7661-B3E1-1815F043A730}"/>
                    </a:ext>
                  </a:extLst>
                </p:cNvPr>
                <p:cNvPicPr/>
                <p:nvPr/>
              </p:nvPicPr>
              <p:blipFill>
                <a:blip r:embed="rId68"/>
                <a:stretch>
                  <a:fillRect/>
                </a:stretch>
              </p:blipFill>
              <p:spPr>
                <a:xfrm>
                  <a:off x="9926925" y="6640526"/>
                  <a:ext cx="17211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Ink 52">
                  <a:extLst>
                    <a:ext uri="{FF2B5EF4-FFF2-40B4-BE49-F238E27FC236}">
                      <a16:creationId xmlns:a16="http://schemas.microsoft.com/office/drawing/2014/main" id="{944B3C4C-BD50-75D2-3B59-C39AEF6A1484}"/>
                    </a:ext>
                  </a:extLst>
                </p14:cNvPr>
                <p14:cNvContentPartPr/>
                <p14:nvPr/>
              </p14:nvContentPartPr>
              <p14:xfrm>
                <a:off x="2950125" y="857486"/>
                <a:ext cx="8661960" cy="4980240"/>
              </p14:xfrm>
            </p:contentPart>
          </mc:Choice>
          <mc:Fallback xmlns="">
            <p:pic>
              <p:nvPicPr>
                <p:cNvPr id="53" name="Ink 52">
                  <a:extLst>
                    <a:ext uri="{FF2B5EF4-FFF2-40B4-BE49-F238E27FC236}">
                      <a16:creationId xmlns:a16="http://schemas.microsoft.com/office/drawing/2014/main" id="{944B3C4C-BD50-75D2-3B59-C39AEF6A1484}"/>
                    </a:ext>
                  </a:extLst>
                </p:cNvPr>
                <p:cNvPicPr/>
                <p:nvPr/>
              </p:nvPicPr>
              <p:blipFill>
                <a:blip r:embed="rId70"/>
                <a:stretch>
                  <a:fillRect/>
                </a:stretch>
              </p:blipFill>
              <p:spPr>
                <a:xfrm>
                  <a:off x="2939325" y="847046"/>
                  <a:ext cx="8683200" cy="5001480"/>
                </a:xfrm>
                <a:prstGeom prst="rect">
                  <a:avLst/>
                </a:prstGeom>
              </p:spPr>
            </p:pic>
          </mc:Fallback>
        </mc:AlternateContent>
      </p:grpSp>
    </p:spTree>
    <p:extLst>
      <p:ext uri="{BB962C8B-B14F-4D97-AF65-F5344CB8AC3E}">
        <p14:creationId xmlns:p14="http://schemas.microsoft.com/office/powerpoint/2010/main" val="17039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C791-2A20-E761-4DDA-D9B503F9EF13}"/>
              </a:ext>
            </a:extLst>
          </p:cNvPr>
          <p:cNvSpPr>
            <a:spLocks noGrp="1"/>
          </p:cNvSpPr>
          <p:nvPr>
            <p:ph type="title"/>
          </p:nvPr>
        </p:nvSpPr>
        <p:spPr/>
        <p:txBody>
          <a:bodyPr/>
          <a:lstStyle/>
          <a:p>
            <a:r>
              <a:rPr lang="en-CA" dirty="0"/>
              <a:t>Impacts and challenges of Generative AI</a:t>
            </a:r>
            <a:br>
              <a:rPr lang="en-CA" dirty="0"/>
            </a:br>
            <a:r>
              <a:rPr lang="en-CA" dirty="0"/>
              <a:t>Competitive advantage</a:t>
            </a:r>
          </a:p>
        </p:txBody>
      </p:sp>
      <p:pic>
        <p:nvPicPr>
          <p:cNvPr id="4" name="Picture 3">
            <a:extLst>
              <a:ext uri="{FF2B5EF4-FFF2-40B4-BE49-F238E27FC236}">
                <a16:creationId xmlns:a16="http://schemas.microsoft.com/office/drawing/2014/main" id="{E859C119-E327-21B8-DBBC-C95EA161B054}"/>
              </a:ext>
            </a:extLst>
          </p:cNvPr>
          <p:cNvPicPr>
            <a:picLocks noChangeAspect="1"/>
          </p:cNvPicPr>
          <p:nvPr/>
        </p:nvPicPr>
        <p:blipFill>
          <a:blip r:embed="rId2"/>
          <a:stretch>
            <a:fillRect/>
          </a:stretch>
        </p:blipFill>
        <p:spPr>
          <a:xfrm>
            <a:off x="757604" y="1690688"/>
            <a:ext cx="4152900" cy="2755900"/>
          </a:xfrm>
          <a:prstGeom prst="rect">
            <a:avLst/>
          </a:prstGeom>
        </p:spPr>
      </p:pic>
      <p:grpSp>
        <p:nvGrpSpPr>
          <p:cNvPr id="20" name="Group 19">
            <a:extLst>
              <a:ext uri="{FF2B5EF4-FFF2-40B4-BE49-F238E27FC236}">
                <a16:creationId xmlns:a16="http://schemas.microsoft.com/office/drawing/2014/main" id="{548B56AA-E9EB-3A96-4FDC-AB4C9D989E1A}"/>
              </a:ext>
            </a:extLst>
          </p:cNvPr>
          <p:cNvGrpSpPr/>
          <p:nvPr/>
        </p:nvGrpSpPr>
        <p:grpSpPr>
          <a:xfrm>
            <a:off x="5883045" y="2208566"/>
            <a:ext cx="1234440" cy="735480"/>
            <a:chOff x="5883045" y="2208566"/>
            <a:chExt cx="1234440" cy="73548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F49C7DD-8E0C-BAFD-F830-EEF504C15222}"/>
                    </a:ext>
                  </a:extLst>
                </p14:cNvPr>
                <p14:cNvContentPartPr/>
                <p14:nvPr/>
              </p14:nvContentPartPr>
              <p14:xfrm>
                <a:off x="5883045" y="2554166"/>
                <a:ext cx="311040" cy="315000"/>
              </p14:xfrm>
            </p:contentPart>
          </mc:Choice>
          <mc:Fallback xmlns="">
            <p:pic>
              <p:nvPicPr>
                <p:cNvPr id="3" name="Ink 2">
                  <a:extLst>
                    <a:ext uri="{FF2B5EF4-FFF2-40B4-BE49-F238E27FC236}">
                      <a16:creationId xmlns:a16="http://schemas.microsoft.com/office/drawing/2014/main" id="{EF49C7DD-8E0C-BAFD-F830-EEF504C15222}"/>
                    </a:ext>
                  </a:extLst>
                </p:cNvPr>
                <p:cNvPicPr/>
                <p:nvPr/>
              </p:nvPicPr>
              <p:blipFill>
                <a:blip r:embed="rId4"/>
                <a:stretch>
                  <a:fillRect/>
                </a:stretch>
              </p:blipFill>
              <p:spPr>
                <a:xfrm>
                  <a:off x="5872245" y="2543366"/>
                  <a:ext cx="332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BD2F8E5-DA5C-4650-67AC-922401A99672}"/>
                    </a:ext>
                  </a:extLst>
                </p14:cNvPr>
                <p14:cNvContentPartPr/>
                <p14:nvPr/>
              </p14:nvContentPartPr>
              <p14:xfrm>
                <a:off x="6133245" y="2499086"/>
                <a:ext cx="78120" cy="444960"/>
              </p14:xfrm>
            </p:contentPart>
          </mc:Choice>
          <mc:Fallback xmlns="">
            <p:pic>
              <p:nvPicPr>
                <p:cNvPr id="5" name="Ink 4">
                  <a:extLst>
                    <a:ext uri="{FF2B5EF4-FFF2-40B4-BE49-F238E27FC236}">
                      <a16:creationId xmlns:a16="http://schemas.microsoft.com/office/drawing/2014/main" id="{EBD2F8E5-DA5C-4650-67AC-922401A99672}"/>
                    </a:ext>
                  </a:extLst>
                </p:cNvPr>
                <p:cNvPicPr/>
                <p:nvPr/>
              </p:nvPicPr>
              <p:blipFill>
                <a:blip r:embed="rId6"/>
                <a:stretch>
                  <a:fillRect/>
                </a:stretch>
              </p:blipFill>
              <p:spPr>
                <a:xfrm>
                  <a:off x="6122445" y="2488646"/>
                  <a:ext cx="993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250946D-2975-9652-AE21-BA8EE1894408}"/>
                    </a:ext>
                  </a:extLst>
                </p14:cNvPr>
                <p14:cNvContentPartPr/>
                <p14:nvPr/>
              </p14:nvContentPartPr>
              <p14:xfrm>
                <a:off x="6202365" y="2588366"/>
                <a:ext cx="285120" cy="260280"/>
              </p14:xfrm>
            </p:contentPart>
          </mc:Choice>
          <mc:Fallback xmlns="">
            <p:pic>
              <p:nvPicPr>
                <p:cNvPr id="6" name="Ink 5">
                  <a:extLst>
                    <a:ext uri="{FF2B5EF4-FFF2-40B4-BE49-F238E27FC236}">
                      <a16:creationId xmlns:a16="http://schemas.microsoft.com/office/drawing/2014/main" id="{C250946D-2975-9652-AE21-BA8EE1894408}"/>
                    </a:ext>
                  </a:extLst>
                </p:cNvPr>
                <p:cNvPicPr/>
                <p:nvPr/>
              </p:nvPicPr>
              <p:blipFill>
                <a:blip r:embed="rId8"/>
                <a:stretch>
                  <a:fillRect/>
                </a:stretch>
              </p:blipFill>
              <p:spPr>
                <a:xfrm>
                  <a:off x="6191565" y="2577926"/>
                  <a:ext cx="306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205F469-C98D-F9C8-58F8-E58FF9C5E586}"/>
                    </a:ext>
                  </a:extLst>
                </p14:cNvPr>
                <p14:cNvContentPartPr/>
                <p14:nvPr/>
              </p14:nvContentPartPr>
              <p14:xfrm>
                <a:off x="6443925" y="2568206"/>
                <a:ext cx="34920" cy="13680"/>
              </p14:xfrm>
            </p:contentPart>
          </mc:Choice>
          <mc:Fallback xmlns="">
            <p:pic>
              <p:nvPicPr>
                <p:cNvPr id="7" name="Ink 6">
                  <a:extLst>
                    <a:ext uri="{FF2B5EF4-FFF2-40B4-BE49-F238E27FC236}">
                      <a16:creationId xmlns:a16="http://schemas.microsoft.com/office/drawing/2014/main" id="{7205F469-C98D-F9C8-58F8-E58FF9C5E586}"/>
                    </a:ext>
                  </a:extLst>
                </p:cNvPr>
                <p:cNvPicPr/>
                <p:nvPr/>
              </p:nvPicPr>
              <p:blipFill>
                <a:blip r:embed="rId10"/>
                <a:stretch>
                  <a:fillRect/>
                </a:stretch>
              </p:blipFill>
              <p:spPr>
                <a:xfrm>
                  <a:off x="6433125" y="2557406"/>
                  <a:ext cx="56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84FFD4A-1089-C998-8FAD-D9B2B287DD35}"/>
                    </a:ext>
                  </a:extLst>
                </p14:cNvPr>
                <p14:cNvContentPartPr/>
                <p14:nvPr/>
              </p14:nvContentPartPr>
              <p14:xfrm>
                <a:off x="6555885" y="2499086"/>
                <a:ext cx="146880" cy="342720"/>
              </p14:xfrm>
            </p:contentPart>
          </mc:Choice>
          <mc:Fallback xmlns="">
            <p:pic>
              <p:nvPicPr>
                <p:cNvPr id="8" name="Ink 7">
                  <a:extLst>
                    <a:ext uri="{FF2B5EF4-FFF2-40B4-BE49-F238E27FC236}">
                      <a16:creationId xmlns:a16="http://schemas.microsoft.com/office/drawing/2014/main" id="{E84FFD4A-1089-C998-8FAD-D9B2B287DD35}"/>
                    </a:ext>
                  </a:extLst>
                </p:cNvPr>
                <p:cNvPicPr/>
                <p:nvPr/>
              </p:nvPicPr>
              <p:blipFill>
                <a:blip r:embed="rId12"/>
                <a:stretch>
                  <a:fillRect/>
                </a:stretch>
              </p:blipFill>
              <p:spPr>
                <a:xfrm>
                  <a:off x="6545445" y="2488646"/>
                  <a:ext cx="1681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172D9BB-10A5-A31A-60CF-8528F7C5124E}"/>
                    </a:ext>
                  </a:extLst>
                </p14:cNvPr>
                <p14:cNvContentPartPr/>
                <p14:nvPr/>
              </p14:nvContentPartPr>
              <p14:xfrm>
                <a:off x="6780165" y="2615366"/>
                <a:ext cx="224640" cy="175320"/>
              </p14:xfrm>
            </p:contentPart>
          </mc:Choice>
          <mc:Fallback xmlns="">
            <p:pic>
              <p:nvPicPr>
                <p:cNvPr id="9" name="Ink 8">
                  <a:extLst>
                    <a:ext uri="{FF2B5EF4-FFF2-40B4-BE49-F238E27FC236}">
                      <a16:creationId xmlns:a16="http://schemas.microsoft.com/office/drawing/2014/main" id="{C172D9BB-10A5-A31A-60CF-8528F7C5124E}"/>
                    </a:ext>
                  </a:extLst>
                </p:cNvPr>
                <p:cNvPicPr/>
                <p:nvPr/>
              </p:nvPicPr>
              <p:blipFill>
                <a:blip r:embed="rId14"/>
                <a:stretch>
                  <a:fillRect/>
                </a:stretch>
              </p:blipFill>
              <p:spPr>
                <a:xfrm>
                  <a:off x="6769725" y="2604926"/>
                  <a:ext cx="2458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69E45656-F914-2F41-F1F4-632F32FC60D6}"/>
                    </a:ext>
                  </a:extLst>
                </p14:cNvPr>
                <p14:cNvContentPartPr/>
                <p14:nvPr/>
              </p14:nvContentPartPr>
              <p14:xfrm>
                <a:off x="7042965" y="2208566"/>
                <a:ext cx="74520" cy="554400"/>
              </p14:xfrm>
            </p:contentPart>
          </mc:Choice>
          <mc:Fallback xmlns="">
            <p:pic>
              <p:nvPicPr>
                <p:cNvPr id="10" name="Ink 9">
                  <a:extLst>
                    <a:ext uri="{FF2B5EF4-FFF2-40B4-BE49-F238E27FC236}">
                      <a16:creationId xmlns:a16="http://schemas.microsoft.com/office/drawing/2014/main" id="{69E45656-F914-2F41-F1F4-632F32FC60D6}"/>
                    </a:ext>
                  </a:extLst>
                </p:cNvPr>
                <p:cNvPicPr/>
                <p:nvPr/>
              </p:nvPicPr>
              <p:blipFill>
                <a:blip r:embed="rId16"/>
                <a:stretch>
                  <a:fillRect/>
                </a:stretch>
              </p:blipFill>
              <p:spPr>
                <a:xfrm>
                  <a:off x="7032165" y="2197766"/>
                  <a:ext cx="95760" cy="575640"/>
                </a:xfrm>
                <a:prstGeom prst="rect">
                  <a:avLst/>
                </a:prstGeom>
              </p:spPr>
            </p:pic>
          </mc:Fallback>
        </mc:AlternateContent>
      </p:grpSp>
      <p:grpSp>
        <p:nvGrpSpPr>
          <p:cNvPr id="18" name="Group 17">
            <a:extLst>
              <a:ext uri="{FF2B5EF4-FFF2-40B4-BE49-F238E27FC236}">
                <a16:creationId xmlns:a16="http://schemas.microsoft.com/office/drawing/2014/main" id="{9C1AC598-64D2-D0C4-9862-57C8DE66DEFF}"/>
              </a:ext>
            </a:extLst>
          </p:cNvPr>
          <p:cNvGrpSpPr/>
          <p:nvPr/>
        </p:nvGrpSpPr>
        <p:grpSpPr>
          <a:xfrm>
            <a:off x="7504845" y="2417726"/>
            <a:ext cx="1743120" cy="383400"/>
            <a:chOff x="7504845" y="2417726"/>
            <a:chExt cx="1743120" cy="383400"/>
          </a:xfrm>
        </p:grpSpPr>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DCA9ABC5-0944-19AB-E945-E0DB427592A6}"/>
                    </a:ext>
                  </a:extLst>
                </p14:cNvPr>
                <p14:cNvContentPartPr/>
                <p14:nvPr/>
              </p14:nvContentPartPr>
              <p14:xfrm>
                <a:off x="7504845" y="2491886"/>
                <a:ext cx="250560" cy="251280"/>
              </p14:xfrm>
            </p:contentPart>
          </mc:Choice>
          <mc:Fallback xmlns="">
            <p:pic>
              <p:nvPicPr>
                <p:cNvPr id="11" name="Ink 10">
                  <a:extLst>
                    <a:ext uri="{FF2B5EF4-FFF2-40B4-BE49-F238E27FC236}">
                      <a16:creationId xmlns:a16="http://schemas.microsoft.com/office/drawing/2014/main" id="{DCA9ABC5-0944-19AB-E945-E0DB427592A6}"/>
                    </a:ext>
                  </a:extLst>
                </p:cNvPr>
                <p:cNvPicPr/>
                <p:nvPr/>
              </p:nvPicPr>
              <p:blipFill>
                <a:blip r:embed="rId18"/>
                <a:stretch>
                  <a:fillRect/>
                </a:stretch>
              </p:blipFill>
              <p:spPr>
                <a:xfrm>
                  <a:off x="7494045" y="2481086"/>
                  <a:ext cx="2718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0C645928-CE6A-7CAC-C266-1AB6B9616955}"/>
                    </a:ext>
                  </a:extLst>
                </p14:cNvPr>
                <p14:cNvContentPartPr/>
                <p14:nvPr/>
              </p14:nvContentPartPr>
              <p14:xfrm>
                <a:off x="7797165" y="2523926"/>
                <a:ext cx="220680" cy="208800"/>
              </p14:xfrm>
            </p:contentPart>
          </mc:Choice>
          <mc:Fallback xmlns="">
            <p:pic>
              <p:nvPicPr>
                <p:cNvPr id="12" name="Ink 11">
                  <a:extLst>
                    <a:ext uri="{FF2B5EF4-FFF2-40B4-BE49-F238E27FC236}">
                      <a16:creationId xmlns:a16="http://schemas.microsoft.com/office/drawing/2014/main" id="{0C645928-CE6A-7CAC-C266-1AB6B9616955}"/>
                    </a:ext>
                  </a:extLst>
                </p:cNvPr>
                <p:cNvPicPr/>
                <p:nvPr/>
              </p:nvPicPr>
              <p:blipFill>
                <a:blip r:embed="rId20"/>
                <a:stretch>
                  <a:fillRect/>
                </a:stretch>
              </p:blipFill>
              <p:spPr>
                <a:xfrm>
                  <a:off x="7786365" y="2513126"/>
                  <a:ext cx="2419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8A0A2F3-08EC-639C-811A-6025DA304407}"/>
                    </a:ext>
                  </a:extLst>
                </p14:cNvPr>
                <p14:cNvContentPartPr/>
                <p14:nvPr/>
              </p14:nvContentPartPr>
              <p14:xfrm>
                <a:off x="8091285" y="2417726"/>
                <a:ext cx="190080" cy="291240"/>
              </p14:xfrm>
            </p:contentPart>
          </mc:Choice>
          <mc:Fallback xmlns="">
            <p:pic>
              <p:nvPicPr>
                <p:cNvPr id="13" name="Ink 12">
                  <a:extLst>
                    <a:ext uri="{FF2B5EF4-FFF2-40B4-BE49-F238E27FC236}">
                      <a16:creationId xmlns:a16="http://schemas.microsoft.com/office/drawing/2014/main" id="{28A0A2F3-08EC-639C-811A-6025DA304407}"/>
                    </a:ext>
                  </a:extLst>
                </p:cNvPr>
                <p:cNvPicPr/>
                <p:nvPr/>
              </p:nvPicPr>
              <p:blipFill>
                <a:blip r:embed="rId22"/>
                <a:stretch>
                  <a:fillRect/>
                </a:stretch>
              </p:blipFill>
              <p:spPr>
                <a:xfrm>
                  <a:off x="8080845" y="2406926"/>
                  <a:ext cx="211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52A5D0FC-7408-15EE-1AFA-24CEA6F60BE1}"/>
                    </a:ext>
                  </a:extLst>
                </p14:cNvPr>
                <p14:cNvContentPartPr/>
                <p14:nvPr/>
              </p14:nvContentPartPr>
              <p14:xfrm>
                <a:off x="8315565" y="2417726"/>
                <a:ext cx="276480" cy="321840"/>
              </p14:xfrm>
            </p:contentPart>
          </mc:Choice>
          <mc:Fallback xmlns="">
            <p:pic>
              <p:nvPicPr>
                <p:cNvPr id="14" name="Ink 13">
                  <a:extLst>
                    <a:ext uri="{FF2B5EF4-FFF2-40B4-BE49-F238E27FC236}">
                      <a16:creationId xmlns:a16="http://schemas.microsoft.com/office/drawing/2014/main" id="{52A5D0FC-7408-15EE-1AFA-24CEA6F60BE1}"/>
                    </a:ext>
                  </a:extLst>
                </p:cNvPr>
                <p:cNvPicPr/>
                <p:nvPr/>
              </p:nvPicPr>
              <p:blipFill>
                <a:blip r:embed="rId24"/>
                <a:stretch>
                  <a:fillRect/>
                </a:stretch>
              </p:blipFill>
              <p:spPr>
                <a:xfrm>
                  <a:off x="8305125" y="2406926"/>
                  <a:ext cx="2977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8E95B14A-E6EA-12FB-BFA1-B6888508CA86}"/>
                    </a:ext>
                  </a:extLst>
                </p14:cNvPr>
                <p14:cNvContentPartPr/>
                <p14:nvPr/>
              </p14:nvContentPartPr>
              <p14:xfrm>
                <a:off x="8643525" y="2547326"/>
                <a:ext cx="379800" cy="206280"/>
              </p14:xfrm>
            </p:contentPart>
          </mc:Choice>
          <mc:Fallback xmlns="">
            <p:pic>
              <p:nvPicPr>
                <p:cNvPr id="15" name="Ink 14">
                  <a:extLst>
                    <a:ext uri="{FF2B5EF4-FFF2-40B4-BE49-F238E27FC236}">
                      <a16:creationId xmlns:a16="http://schemas.microsoft.com/office/drawing/2014/main" id="{8E95B14A-E6EA-12FB-BFA1-B6888508CA86}"/>
                    </a:ext>
                  </a:extLst>
                </p:cNvPr>
                <p:cNvPicPr/>
                <p:nvPr/>
              </p:nvPicPr>
              <p:blipFill>
                <a:blip r:embed="rId26"/>
                <a:stretch>
                  <a:fillRect/>
                </a:stretch>
              </p:blipFill>
              <p:spPr>
                <a:xfrm>
                  <a:off x="8632725" y="2536526"/>
                  <a:ext cx="401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E83A2A1D-B303-6286-8E68-60300F396616}"/>
                    </a:ext>
                  </a:extLst>
                </p14:cNvPr>
                <p14:cNvContentPartPr/>
                <p14:nvPr/>
              </p14:nvContentPartPr>
              <p14:xfrm>
                <a:off x="9135285" y="2526806"/>
                <a:ext cx="112680" cy="274320"/>
              </p14:xfrm>
            </p:contentPart>
          </mc:Choice>
          <mc:Fallback xmlns="">
            <p:pic>
              <p:nvPicPr>
                <p:cNvPr id="16" name="Ink 15">
                  <a:extLst>
                    <a:ext uri="{FF2B5EF4-FFF2-40B4-BE49-F238E27FC236}">
                      <a16:creationId xmlns:a16="http://schemas.microsoft.com/office/drawing/2014/main" id="{E83A2A1D-B303-6286-8E68-60300F396616}"/>
                    </a:ext>
                  </a:extLst>
                </p:cNvPr>
                <p:cNvPicPr/>
                <p:nvPr/>
              </p:nvPicPr>
              <p:blipFill>
                <a:blip r:embed="rId28"/>
                <a:stretch>
                  <a:fillRect/>
                </a:stretch>
              </p:blipFill>
              <p:spPr>
                <a:xfrm>
                  <a:off x="9124485" y="2516366"/>
                  <a:ext cx="133920" cy="295560"/>
                </a:xfrm>
                <a:prstGeom prst="rect">
                  <a:avLst/>
                </a:prstGeom>
              </p:spPr>
            </p:pic>
          </mc:Fallback>
        </mc:AlternateContent>
      </p:grpSp>
      <p:grpSp>
        <p:nvGrpSpPr>
          <p:cNvPr id="32" name="Group 31">
            <a:extLst>
              <a:ext uri="{FF2B5EF4-FFF2-40B4-BE49-F238E27FC236}">
                <a16:creationId xmlns:a16="http://schemas.microsoft.com/office/drawing/2014/main" id="{593DBE1D-E8C3-E3D8-02CE-A3CAE0B89155}"/>
              </a:ext>
            </a:extLst>
          </p:cNvPr>
          <p:cNvGrpSpPr/>
          <p:nvPr/>
        </p:nvGrpSpPr>
        <p:grpSpPr>
          <a:xfrm>
            <a:off x="7487205" y="3258686"/>
            <a:ext cx="440640" cy="349920"/>
            <a:chOff x="7487205" y="3258686"/>
            <a:chExt cx="440640" cy="349920"/>
          </a:xfrm>
        </p:grpSpPr>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04345380-8F81-4A31-F3CA-AB19DD74BB50}"/>
                    </a:ext>
                  </a:extLst>
                </p14:cNvPr>
                <p14:cNvContentPartPr/>
                <p14:nvPr/>
              </p14:nvContentPartPr>
              <p14:xfrm>
                <a:off x="7487205" y="3313406"/>
                <a:ext cx="181800" cy="295200"/>
              </p14:xfrm>
            </p:contentPart>
          </mc:Choice>
          <mc:Fallback xmlns="">
            <p:pic>
              <p:nvPicPr>
                <p:cNvPr id="21" name="Ink 20">
                  <a:extLst>
                    <a:ext uri="{FF2B5EF4-FFF2-40B4-BE49-F238E27FC236}">
                      <a16:creationId xmlns:a16="http://schemas.microsoft.com/office/drawing/2014/main" id="{04345380-8F81-4A31-F3CA-AB19DD74BB50}"/>
                    </a:ext>
                  </a:extLst>
                </p:cNvPr>
                <p:cNvPicPr/>
                <p:nvPr/>
              </p:nvPicPr>
              <p:blipFill>
                <a:blip r:embed="rId30"/>
                <a:stretch>
                  <a:fillRect/>
                </a:stretch>
              </p:blipFill>
              <p:spPr>
                <a:xfrm>
                  <a:off x="7476765" y="3302966"/>
                  <a:ext cx="2030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801253B-4710-E542-57C8-8C39AF41CEEE}"/>
                    </a:ext>
                  </a:extLst>
                </p14:cNvPr>
                <p14:cNvContentPartPr/>
                <p14:nvPr/>
              </p14:nvContentPartPr>
              <p14:xfrm>
                <a:off x="7513485" y="3258686"/>
                <a:ext cx="60840" cy="27720"/>
              </p14:xfrm>
            </p:contentPart>
          </mc:Choice>
          <mc:Fallback xmlns="">
            <p:pic>
              <p:nvPicPr>
                <p:cNvPr id="22" name="Ink 21">
                  <a:extLst>
                    <a:ext uri="{FF2B5EF4-FFF2-40B4-BE49-F238E27FC236}">
                      <a16:creationId xmlns:a16="http://schemas.microsoft.com/office/drawing/2014/main" id="{F801253B-4710-E542-57C8-8C39AF41CEEE}"/>
                    </a:ext>
                  </a:extLst>
                </p:cNvPr>
                <p:cNvPicPr/>
                <p:nvPr/>
              </p:nvPicPr>
              <p:blipFill>
                <a:blip r:embed="rId32"/>
                <a:stretch>
                  <a:fillRect/>
                </a:stretch>
              </p:blipFill>
              <p:spPr>
                <a:xfrm>
                  <a:off x="7502685" y="3247886"/>
                  <a:ext cx="820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88B372BA-CC2B-79A8-A9B6-9900C070ACE5}"/>
                    </a:ext>
                  </a:extLst>
                </p14:cNvPr>
                <p14:cNvContentPartPr/>
                <p14:nvPr/>
              </p14:nvContentPartPr>
              <p14:xfrm>
                <a:off x="7703205" y="3374966"/>
                <a:ext cx="224640" cy="165600"/>
              </p14:xfrm>
            </p:contentPart>
          </mc:Choice>
          <mc:Fallback xmlns="">
            <p:pic>
              <p:nvPicPr>
                <p:cNvPr id="23" name="Ink 22">
                  <a:extLst>
                    <a:ext uri="{FF2B5EF4-FFF2-40B4-BE49-F238E27FC236}">
                      <a16:creationId xmlns:a16="http://schemas.microsoft.com/office/drawing/2014/main" id="{88B372BA-CC2B-79A8-A9B6-9900C070ACE5}"/>
                    </a:ext>
                  </a:extLst>
                </p:cNvPr>
                <p:cNvPicPr/>
                <p:nvPr/>
              </p:nvPicPr>
              <p:blipFill>
                <a:blip r:embed="rId34"/>
                <a:stretch>
                  <a:fillRect/>
                </a:stretch>
              </p:blipFill>
              <p:spPr>
                <a:xfrm>
                  <a:off x="7692765" y="3364526"/>
                  <a:ext cx="245880" cy="186840"/>
                </a:xfrm>
                <a:prstGeom prst="rect">
                  <a:avLst/>
                </a:prstGeom>
              </p:spPr>
            </p:pic>
          </mc:Fallback>
        </mc:AlternateContent>
      </p:grpSp>
      <p:grpSp>
        <p:nvGrpSpPr>
          <p:cNvPr id="30" name="Group 29">
            <a:extLst>
              <a:ext uri="{FF2B5EF4-FFF2-40B4-BE49-F238E27FC236}">
                <a16:creationId xmlns:a16="http://schemas.microsoft.com/office/drawing/2014/main" id="{ED8DC882-2583-20B0-555F-787E3C88F2A4}"/>
              </a:ext>
            </a:extLst>
          </p:cNvPr>
          <p:cNvGrpSpPr/>
          <p:nvPr/>
        </p:nvGrpSpPr>
        <p:grpSpPr>
          <a:xfrm>
            <a:off x="8246805" y="3142406"/>
            <a:ext cx="681840" cy="431280"/>
            <a:chOff x="8246805" y="3142406"/>
            <a:chExt cx="681840" cy="431280"/>
          </a:xfrm>
        </p:grpSpPr>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F543516F-B958-FD2E-095B-D4E3188CC102}"/>
                    </a:ext>
                  </a:extLst>
                </p14:cNvPr>
                <p14:cNvContentPartPr/>
                <p14:nvPr/>
              </p14:nvContentPartPr>
              <p14:xfrm>
                <a:off x="8246805" y="3149606"/>
                <a:ext cx="293760" cy="424080"/>
              </p14:xfrm>
            </p:contentPart>
          </mc:Choice>
          <mc:Fallback xmlns="">
            <p:pic>
              <p:nvPicPr>
                <p:cNvPr id="24" name="Ink 23">
                  <a:extLst>
                    <a:ext uri="{FF2B5EF4-FFF2-40B4-BE49-F238E27FC236}">
                      <a16:creationId xmlns:a16="http://schemas.microsoft.com/office/drawing/2014/main" id="{F543516F-B958-FD2E-095B-D4E3188CC102}"/>
                    </a:ext>
                  </a:extLst>
                </p:cNvPr>
                <p:cNvPicPr/>
                <p:nvPr/>
              </p:nvPicPr>
              <p:blipFill>
                <a:blip r:embed="rId36"/>
                <a:stretch>
                  <a:fillRect/>
                </a:stretch>
              </p:blipFill>
              <p:spPr>
                <a:xfrm>
                  <a:off x="8236005" y="3138806"/>
                  <a:ext cx="3150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049F837D-D1E4-2637-A43F-EE43F35317FC}"/>
                    </a:ext>
                  </a:extLst>
                </p14:cNvPr>
                <p14:cNvContentPartPr/>
                <p14:nvPr/>
              </p14:nvContentPartPr>
              <p14:xfrm>
                <a:off x="8350125" y="3374966"/>
                <a:ext cx="172800" cy="41760"/>
              </p14:xfrm>
            </p:contentPart>
          </mc:Choice>
          <mc:Fallback xmlns="">
            <p:pic>
              <p:nvPicPr>
                <p:cNvPr id="25" name="Ink 24">
                  <a:extLst>
                    <a:ext uri="{FF2B5EF4-FFF2-40B4-BE49-F238E27FC236}">
                      <a16:creationId xmlns:a16="http://schemas.microsoft.com/office/drawing/2014/main" id="{049F837D-D1E4-2637-A43F-EE43F35317FC}"/>
                    </a:ext>
                  </a:extLst>
                </p:cNvPr>
                <p:cNvPicPr/>
                <p:nvPr/>
              </p:nvPicPr>
              <p:blipFill>
                <a:blip r:embed="rId38"/>
                <a:stretch>
                  <a:fillRect/>
                </a:stretch>
              </p:blipFill>
              <p:spPr>
                <a:xfrm>
                  <a:off x="8339685" y="3364526"/>
                  <a:ext cx="1940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51CC586-632E-E1DE-9F37-3DF872C4E9CA}"/>
                    </a:ext>
                  </a:extLst>
                </p14:cNvPr>
                <p14:cNvContentPartPr/>
                <p14:nvPr/>
              </p14:nvContentPartPr>
              <p14:xfrm>
                <a:off x="8660805" y="3183806"/>
                <a:ext cx="69480" cy="383400"/>
              </p14:xfrm>
            </p:contentPart>
          </mc:Choice>
          <mc:Fallback xmlns="">
            <p:pic>
              <p:nvPicPr>
                <p:cNvPr id="26" name="Ink 25">
                  <a:extLst>
                    <a:ext uri="{FF2B5EF4-FFF2-40B4-BE49-F238E27FC236}">
                      <a16:creationId xmlns:a16="http://schemas.microsoft.com/office/drawing/2014/main" id="{751CC586-632E-E1DE-9F37-3DF872C4E9CA}"/>
                    </a:ext>
                  </a:extLst>
                </p:cNvPr>
                <p:cNvPicPr/>
                <p:nvPr/>
              </p:nvPicPr>
              <p:blipFill>
                <a:blip r:embed="rId40"/>
                <a:stretch>
                  <a:fillRect/>
                </a:stretch>
              </p:blipFill>
              <p:spPr>
                <a:xfrm>
                  <a:off x="8650005" y="3173006"/>
                  <a:ext cx="907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F3F7857A-6F15-5334-043A-760301648BDA}"/>
                    </a:ext>
                  </a:extLst>
                </p14:cNvPr>
                <p14:cNvContentPartPr/>
                <p14:nvPr/>
              </p14:nvContentPartPr>
              <p14:xfrm>
                <a:off x="8643525" y="3512126"/>
                <a:ext cx="198720" cy="20880"/>
              </p14:xfrm>
            </p:contentPart>
          </mc:Choice>
          <mc:Fallback xmlns="">
            <p:pic>
              <p:nvPicPr>
                <p:cNvPr id="27" name="Ink 26">
                  <a:extLst>
                    <a:ext uri="{FF2B5EF4-FFF2-40B4-BE49-F238E27FC236}">
                      <a16:creationId xmlns:a16="http://schemas.microsoft.com/office/drawing/2014/main" id="{F3F7857A-6F15-5334-043A-760301648BDA}"/>
                    </a:ext>
                  </a:extLst>
                </p:cNvPr>
                <p:cNvPicPr/>
                <p:nvPr/>
              </p:nvPicPr>
              <p:blipFill>
                <a:blip r:embed="rId42"/>
                <a:stretch>
                  <a:fillRect/>
                </a:stretch>
              </p:blipFill>
              <p:spPr>
                <a:xfrm>
                  <a:off x="8632725" y="3501326"/>
                  <a:ext cx="219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1B87738C-D920-CB7A-5A53-1FAC8967BFCA}"/>
                    </a:ext>
                  </a:extLst>
                </p14:cNvPr>
                <p14:cNvContentPartPr/>
                <p14:nvPr/>
              </p14:nvContentPartPr>
              <p14:xfrm>
                <a:off x="8608965" y="3142406"/>
                <a:ext cx="319680" cy="55080"/>
              </p14:xfrm>
            </p:contentPart>
          </mc:Choice>
          <mc:Fallback xmlns="">
            <p:pic>
              <p:nvPicPr>
                <p:cNvPr id="28" name="Ink 27">
                  <a:extLst>
                    <a:ext uri="{FF2B5EF4-FFF2-40B4-BE49-F238E27FC236}">
                      <a16:creationId xmlns:a16="http://schemas.microsoft.com/office/drawing/2014/main" id="{1B87738C-D920-CB7A-5A53-1FAC8967BFCA}"/>
                    </a:ext>
                  </a:extLst>
                </p:cNvPr>
                <p:cNvPicPr/>
                <p:nvPr/>
              </p:nvPicPr>
              <p:blipFill>
                <a:blip r:embed="rId44"/>
                <a:stretch>
                  <a:fillRect/>
                </a:stretch>
              </p:blipFill>
              <p:spPr>
                <a:xfrm>
                  <a:off x="8598525" y="3131606"/>
                  <a:ext cx="340920" cy="76320"/>
                </a:xfrm>
                <a:prstGeom prst="rect">
                  <a:avLst/>
                </a:prstGeom>
              </p:spPr>
            </p:pic>
          </mc:Fallback>
        </mc:AlternateContent>
      </p:grpSp>
    </p:spTree>
    <p:extLst>
      <p:ext uri="{BB962C8B-B14F-4D97-AF65-F5344CB8AC3E}">
        <p14:creationId xmlns:p14="http://schemas.microsoft.com/office/powerpoint/2010/main" val="656155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11A0D-3C6C-0689-8C7B-83EB94B092FA}"/>
              </a:ext>
            </a:extLst>
          </p:cNvPr>
          <p:cNvPicPr>
            <a:picLocks noChangeAspect="1"/>
          </p:cNvPicPr>
          <p:nvPr/>
        </p:nvPicPr>
        <p:blipFill>
          <a:blip r:embed="rId2"/>
          <a:srcRect t="61552"/>
          <a:stretch>
            <a:fillRect/>
          </a:stretch>
        </p:blipFill>
        <p:spPr>
          <a:xfrm>
            <a:off x="2785854" y="1656272"/>
            <a:ext cx="4826000" cy="2207044"/>
          </a:xfrm>
          <a:prstGeom prst="rect">
            <a:avLst/>
          </a:prstGeom>
        </p:spPr>
      </p:pic>
      <p:pic>
        <p:nvPicPr>
          <p:cNvPr id="5" name="Picture 4">
            <a:extLst>
              <a:ext uri="{FF2B5EF4-FFF2-40B4-BE49-F238E27FC236}">
                <a16:creationId xmlns:a16="http://schemas.microsoft.com/office/drawing/2014/main" id="{6589C329-E9AE-522F-A403-26FAAF860712}"/>
              </a:ext>
            </a:extLst>
          </p:cNvPr>
          <p:cNvPicPr>
            <a:picLocks noChangeAspect="1"/>
          </p:cNvPicPr>
          <p:nvPr/>
        </p:nvPicPr>
        <p:blipFill>
          <a:blip r:embed="rId3"/>
          <a:stretch>
            <a:fillRect/>
          </a:stretch>
        </p:blipFill>
        <p:spPr>
          <a:xfrm>
            <a:off x="7134513" y="512433"/>
            <a:ext cx="4345090" cy="5833134"/>
          </a:xfrm>
          <a:prstGeom prst="rect">
            <a:avLst/>
          </a:prstGeom>
        </p:spPr>
      </p:pic>
    </p:spTree>
    <p:extLst>
      <p:ext uri="{BB962C8B-B14F-4D97-AF65-F5344CB8AC3E}">
        <p14:creationId xmlns:p14="http://schemas.microsoft.com/office/powerpoint/2010/main" val="207145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4524D96-E751-E4ED-E38E-2550DDD2DFE3}"/>
              </a:ext>
            </a:extLst>
          </p:cNvPr>
          <p:cNvPicPr>
            <a:picLocks noGrp="1" noChangeAspect="1"/>
          </p:cNvPicPr>
          <p:nvPr>
            <p:ph idx="1"/>
          </p:nvPr>
        </p:nvPicPr>
        <p:blipFill>
          <a:blip r:embed="rId2"/>
          <a:stretch>
            <a:fillRect/>
          </a:stretch>
        </p:blipFill>
        <p:spPr>
          <a:xfrm>
            <a:off x="573282" y="1816999"/>
            <a:ext cx="4351338" cy="4351338"/>
          </a:xfrm>
          <a:prstGeom prst="rect">
            <a:avLst/>
          </a:prstGeom>
        </p:spPr>
      </p:pic>
      <p:pic>
        <p:nvPicPr>
          <p:cNvPr id="5" name="Picture 4">
            <a:extLst>
              <a:ext uri="{FF2B5EF4-FFF2-40B4-BE49-F238E27FC236}">
                <a16:creationId xmlns:a16="http://schemas.microsoft.com/office/drawing/2014/main" id="{4FA6D872-E31E-8821-5CE4-4DE44FF581C9}"/>
              </a:ext>
            </a:extLst>
          </p:cNvPr>
          <p:cNvPicPr>
            <a:picLocks noChangeAspect="1"/>
          </p:cNvPicPr>
          <p:nvPr/>
        </p:nvPicPr>
        <p:blipFill>
          <a:blip r:embed="rId3"/>
          <a:stretch>
            <a:fillRect/>
          </a:stretch>
        </p:blipFill>
        <p:spPr>
          <a:xfrm>
            <a:off x="5364672" y="2185958"/>
            <a:ext cx="2946400" cy="3797300"/>
          </a:xfrm>
          <a:prstGeom prst="rect">
            <a:avLst/>
          </a:prstGeom>
        </p:spPr>
      </p:pic>
      <p:pic>
        <p:nvPicPr>
          <p:cNvPr id="6" name="Picture 5">
            <a:extLst>
              <a:ext uri="{FF2B5EF4-FFF2-40B4-BE49-F238E27FC236}">
                <a16:creationId xmlns:a16="http://schemas.microsoft.com/office/drawing/2014/main" id="{AEDE2C77-F167-8B0D-FCDB-7448EF0334B3}"/>
              </a:ext>
            </a:extLst>
          </p:cNvPr>
          <p:cNvPicPr>
            <a:picLocks noChangeAspect="1"/>
          </p:cNvPicPr>
          <p:nvPr/>
        </p:nvPicPr>
        <p:blipFill>
          <a:blip r:embed="rId4"/>
          <a:srcRect r="65071"/>
          <a:stretch>
            <a:fillRect/>
          </a:stretch>
        </p:blipFill>
        <p:spPr>
          <a:xfrm>
            <a:off x="8638980" y="2185958"/>
            <a:ext cx="2714820" cy="333506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2977E072-02AA-784B-517E-ED9F6C4501CC}"/>
                  </a:ext>
                </a:extLst>
              </p14:cNvPr>
              <p14:cNvContentPartPr/>
              <p14:nvPr/>
            </p14:nvContentPartPr>
            <p14:xfrm>
              <a:off x="655485" y="3908486"/>
              <a:ext cx="3166200" cy="239760"/>
            </p14:xfrm>
          </p:contentPart>
        </mc:Choice>
        <mc:Fallback xmlns="">
          <p:pic>
            <p:nvPicPr>
              <p:cNvPr id="2" name="Ink 1">
                <a:extLst>
                  <a:ext uri="{FF2B5EF4-FFF2-40B4-BE49-F238E27FC236}">
                    <a16:creationId xmlns:a16="http://schemas.microsoft.com/office/drawing/2014/main" id="{2977E072-02AA-784B-517E-ED9F6C4501CC}"/>
                  </a:ext>
                </a:extLst>
              </p:cNvPr>
              <p:cNvPicPr/>
              <p:nvPr/>
            </p:nvPicPr>
            <p:blipFill>
              <a:blip r:embed="rId6"/>
              <a:stretch>
                <a:fillRect/>
              </a:stretch>
            </p:blipFill>
            <p:spPr>
              <a:xfrm>
                <a:off x="641085" y="3894446"/>
                <a:ext cx="31946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3E950E66-62A3-5C44-2AD4-2F111C187437}"/>
                  </a:ext>
                </a:extLst>
              </p14:cNvPr>
              <p14:cNvContentPartPr/>
              <p14:nvPr/>
            </p14:nvContentPartPr>
            <p14:xfrm>
              <a:off x="819285" y="4316366"/>
              <a:ext cx="1217520" cy="1329480"/>
            </p14:xfrm>
          </p:contentPart>
        </mc:Choice>
        <mc:Fallback xmlns="">
          <p:pic>
            <p:nvPicPr>
              <p:cNvPr id="3" name="Ink 2">
                <a:extLst>
                  <a:ext uri="{FF2B5EF4-FFF2-40B4-BE49-F238E27FC236}">
                    <a16:creationId xmlns:a16="http://schemas.microsoft.com/office/drawing/2014/main" id="{3E950E66-62A3-5C44-2AD4-2F111C187437}"/>
                  </a:ext>
                </a:extLst>
              </p:cNvPr>
              <p:cNvPicPr/>
              <p:nvPr/>
            </p:nvPicPr>
            <p:blipFill>
              <a:blip r:embed="rId8"/>
              <a:stretch>
                <a:fillRect/>
              </a:stretch>
            </p:blipFill>
            <p:spPr>
              <a:xfrm>
                <a:off x="808845" y="4305566"/>
                <a:ext cx="1238760" cy="1350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2A0C87C-C690-6FF9-07B2-CB6C47F3329E}"/>
                  </a:ext>
                </a:extLst>
              </p14:cNvPr>
              <p14:cNvContentPartPr/>
              <p14:nvPr/>
            </p14:nvContentPartPr>
            <p14:xfrm>
              <a:off x="5270685" y="3826406"/>
              <a:ext cx="440280" cy="273960"/>
            </p14:xfrm>
          </p:contentPart>
        </mc:Choice>
        <mc:Fallback xmlns="">
          <p:pic>
            <p:nvPicPr>
              <p:cNvPr id="7" name="Ink 6">
                <a:extLst>
                  <a:ext uri="{FF2B5EF4-FFF2-40B4-BE49-F238E27FC236}">
                    <a16:creationId xmlns:a16="http://schemas.microsoft.com/office/drawing/2014/main" id="{B2A0C87C-C690-6FF9-07B2-CB6C47F3329E}"/>
                  </a:ext>
                </a:extLst>
              </p:cNvPr>
              <p:cNvPicPr/>
              <p:nvPr/>
            </p:nvPicPr>
            <p:blipFill>
              <a:blip r:embed="rId10"/>
              <a:stretch>
                <a:fillRect/>
              </a:stretch>
            </p:blipFill>
            <p:spPr>
              <a:xfrm>
                <a:off x="5256285" y="3812366"/>
                <a:ext cx="4687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2D209C5-0065-EE9B-95F6-9A933E4125FA}"/>
                  </a:ext>
                </a:extLst>
              </p14:cNvPr>
              <p14:cNvContentPartPr/>
              <p14:nvPr/>
            </p14:nvContentPartPr>
            <p14:xfrm>
              <a:off x="5080605" y="4182086"/>
              <a:ext cx="647280" cy="499680"/>
            </p14:xfrm>
          </p:contentPart>
        </mc:Choice>
        <mc:Fallback xmlns="">
          <p:pic>
            <p:nvPicPr>
              <p:cNvPr id="8" name="Ink 7">
                <a:extLst>
                  <a:ext uri="{FF2B5EF4-FFF2-40B4-BE49-F238E27FC236}">
                    <a16:creationId xmlns:a16="http://schemas.microsoft.com/office/drawing/2014/main" id="{02D209C5-0065-EE9B-95F6-9A933E4125FA}"/>
                  </a:ext>
                </a:extLst>
              </p:cNvPr>
              <p:cNvPicPr/>
              <p:nvPr/>
            </p:nvPicPr>
            <p:blipFill>
              <a:blip r:embed="rId12"/>
              <a:stretch>
                <a:fillRect/>
              </a:stretch>
            </p:blipFill>
            <p:spPr>
              <a:xfrm>
                <a:off x="5066565" y="4168046"/>
                <a:ext cx="675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E927A3BA-AB29-4253-47F5-E74A24FA2F3A}"/>
                  </a:ext>
                </a:extLst>
              </p14:cNvPr>
              <p14:cNvContentPartPr/>
              <p14:nvPr/>
            </p14:nvContentPartPr>
            <p14:xfrm>
              <a:off x="9902805" y="3990926"/>
              <a:ext cx="975240" cy="68760"/>
            </p14:xfrm>
          </p:contentPart>
        </mc:Choice>
        <mc:Fallback xmlns="">
          <p:pic>
            <p:nvPicPr>
              <p:cNvPr id="9" name="Ink 8">
                <a:extLst>
                  <a:ext uri="{FF2B5EF4-FFF2-40B4-BE49-F238E27FC236}">
                    <a16:creationId xmlns:a16="http://schemas.microsoft.com/office/drawing/2014/main" id="{E927A3BA-AB29-4253-47F5-E74A24FA2F3A}"/>
                  </a:ext>
                </a:extLst>
              </p:cNvPr>
              <p:cNvPicPr/>
              <p:nvPr/>
            </p:nvPicPr>
            <p:blipFill>
              <a:blip r:embed="rId14"/>
              <a:stretch>
                <a:fillRect/>
              </a:stretch>
            </p:blipFill>
            <p:spPr>
              <a:xfrm>
                <a:off x="9888765" y="3976526"/>
                <a:ext cx="1003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E2A5826-9F38-ABFD-E157-E073AB28DA6D}"/>
                  </a:ext>
                </a:extLst>
              </p14:cNvPr>
              <p14:cNvContentPartPr/>
              <p14:nvPr/>
            </p14:nvContentPartPr>
            <p14:xfrm>
              <a:off x="8565765" y="3585566"/>
              <a:ext cx="531360" cy="573480"/>
            </p14:xfrm>
          </p:contentPart>
        </mc:Choice>
        <mc:Fallback xmlns="">
          <p:pic>
            <p:nvPicPr>
              <p:cNvPr id="10" name="Ink 9">
                <a:extLst>
                  <a:ext uri="{FF2B5EF4-FFF2-40B4-BE49-F238E27FC236}">
                    <a16:creationId xmlns:a16="http://schemas.microsoft.com/office/drawing/2014/main" id="{EE2A5826-9F38-ABFD-E157-E073AB28DA6D}"/>
                  </a:ext>
                </a:extLst>
              </p:cNvPr>
              <p:cNvPicPr/>
              <p:nvPr/>
            </p:nvPicPr>
            <p:blipFill>
              <a:blip r:embed="rId16"/>
              <a:stretch>
                <a:fillRect/>
              </a:stretch>
            </p:blipFill>
            <p:spPr>
              <a:xfrm>
                <a:off x="8551725" y="3571526"/>
                <a:ext cx="55980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3EC31BCC-238B-0984-8708-EC814A0D1584}"/>
                  </a:ext>
                </a:extLst>
              </p14:cNvPr>
              <p14:cNvContentPartPr/>
              <p14:nvPr/>
            </p14:nvContentPartPr>
            <p14:xfrm>
              <a:off x="7763685" y="4503566"/>
              <a:ext cx="4322160" cy="2005200"/>
            </p14:xfrm>
          </p:contentPart>
        </mc:Choice>
        <mc:Fallback xmlns="">
          <p:pic>
            <p:nvPicPr>
              <p:cNvPr id="11" name="Ink 10">
                <a:extLst>
                  <a:ext uri="{FF2B5EF4-FFF2-40B4-BE49-F238E27FC236}">
                    <a16:creationId xmlns:a16="http://schemas.microsoft.com/office/drawing/2014/main" id="{3EC31BCC-238B-0984-8708-EC814A0D1584}"/>
                  </a:ext>
                </a:extLst>
              </p:cNvPr>
              <p:cNvPicPr/>
              <p:nvPr/>
            </p:nvPicPr>
            <p:blipFill>
              <a:blip r:embed="rId18"/>
              <a:stretch>
                <a:fillRect/>
              </a:stretch>
            </p:blipFill>
            <p:spPr>
              <a:xfrm>
                <a:off x="7752885" y="4492766"/>
                <a:ext cx="4343400" cy="2026440"/>
              </a:xfrm>
              <a:prstGeom prst="rect">
                <a:avLst/>
              </a:prstGeom>
            </p:spPr>
          </p:pic>
        </mc:Fallback>
      </mc:AlternateContent>
    </p:spTree>
    <p:extLst>
      <p:ext uri="{BB962C8B-B14F-4D97-AF65-F5344CB8AC3E}">
        <p14:creationId xmlns:p14="http://schemas.microsoft.com/office/powerpoint/2010/main" val="1773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8607D1-6487-EC72-E147-DCA6A0FB0DBD}"/>
              </a:ext>
            </a:extLst>
          </p:cNvPr>
          <p:cNvPicPr>
            <a:picLocks noChangeAspect="1"/>
          </p:cNvPicPr>
          <p:nvPr/>
        </p:nvPicPr>
        <p:blipFill>
          <a:blip r:embed="rId2"/>
          <a:stretch>
            <a:fillRect/>
          </a:stretch>
        </p:blipFill>
        <p:spPr>
          <a:xfrm>
            <a:off x="3575050" y="38100"/>
            <a:ext cx="5041900" cy="6781800"/>
          </a:xfrm>
          <a:prstGeom prst="rect">
            <a:avLst/>
          </a:prstGeom>
        </p:spPr>
      </p:pic>
    </p:spTree>
    <p:extLst>
      <p:ext uri="{BB962C8B-B14F-4D97-AF65-F5344CB8AC3E}">
        <p14:creationId xmlns:p14="http://schemas.microsoft.com/office/powerpoint/2010/main" val="929108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9404A-6607-D37F-1515-1D58BC5AC51A}"/>
              </a:ext>
            </a:extLst>
          </p:cNvPr>
          <p:cNvPicPr>
            <a:picLocks noChangeAspect="1"/>
          </p:cNvPicPr>
          <p:nvPr/>
        </p:nvPicPr>
        <p:blipFill>
          <a:blip r:embed="rId2"/>
          <a:stretch>
            <a:fillRect/>
          </a:stretch>
        </p:blipFill>
        <p:spPr>
          <a:xfrm>
            <a:off x="603010" y="190500"/>
            <a:ext cx="5016500" cy="6477000"/>
          </a:xfrm>
          <a:prstGeom prst="rect">
            <a:avLst/>
          </a:prstGeom>
        </p:spPr>
      </p:pic>
      <p:pic>
        <p:nvPicPr>
          <p:cNvPr id="5" name="Picture 4">
            <a:extLst>
              <a:ext uri="{FF2B5EF4-FFF2-40B4-BE49-F238E27FC236}">
                <a16:creationId xmlns:a16="http://schemas.microsoft.com/office/drawing/2014/main" id="{0ABC24A4-F49B-8FC4-AA79-11E7DF9860C6}"/>
              </a:ext>
            </a:extLst>
          </p:cNvPr>
          <p:cNvPicPr>
            <a:picLocks noChangeAspect="1"/>
          </p:cNvPicPr>
          <p:nvPr/>
        </p:nvPicPr>
        <p:blipFill>
          <a:blip r:embed="rId3"/>
          <a:stretch>
            <a:fillRect/>
          </a:stretch>
        </p:blipFill>
        <p:spPr>
          <a:xfrm>
            <a:off x="6096000" y="460315"/>
            <a:ext cx="4876800" cy="5816600"/>
          </a:xfrm>
          <a:prstGeom prst="rect">
            <a:avLst/>
          </a:prstGeom>
        </p:spPr>
      </p:pic>
    </p:spTree>
    <p:extLst>
      <p:ext uri="{BB962C8B-B14F-4D97-AF65-F5344CB8AC3E}">
        <p14:creationId xmlns:p14="http://schemas.microsoft.com/office/powerpoint/2010/main" val="1665516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5B66-959E-29B1-800E-F8077F7AC752}"/>
              </a:ext>
            </a:extLst>
          </p:cNvPr>
          <p:cNvSpPr>
            <a:spLocks noGrp="1"/>
          </p:cNvSpPr>
          <p:nvPr>
            <p:ph type="title"/>
          </p:nvPr>
        </p:nvSpPr>
        <p:spPr/>
        <p:txBody>
          <a:bodyPr/>
          <a:lstStyle/>
          <a:p>
            <a:r>
              <a:rPr lang="en-CA" dirty="0"/>
              <a:t>Data science with generative AI</a:t>
            </a:r>
          </a:p>
        </p:txBody>
      </p:sp>
      <p:pic>
        <p:nvPicPr>
          <p:cNvPr id="3" name="Picture 2">
            <a:extLst>
              <a:ext uri="{FF2B5EF4-FFF2-40B4-BE49-F238E27FC236}">
                <a16:creationId xmlns:a16="http://schemas.microsoft.com/office/drawing/2014/main" id="{73074C19-B133-7AAB-DDBF-210E014AF1D7}"/>
              </a:ext>
            </a:extLst>
          </p:cNvPr>
          <p:cNvPicPr>
            <a:picLocks noChangeAspect="1"/>
          </p:cNvPicPr>
          <p:nvPr/>
        </p:nvPicPr>
        <p:blipFill>
          <a:blip r:embed="rId2"/>
          <a:stretch>
            <a:fillRect/>
          </a:stretch>
        </p:blipFill>
        <p:spPr>
          <a:xfrm>
            <a:off x="343938" y="2058241"/>
            <a:ext cx="6258568" cy="4585857"/>
          </a:xfrm>
          <a:prstGeom prst="rect">
            <a:avLst/>
          </a:prstGeom>
        </p:spPr>
      </p:pic>
      <p:pic>
        <p:nvPicPr>
          <p:cNvPr id="4" name="Picture 3">
            <a:extLst>
              <a:ext uri="{FF2B5EF4-FFF2-40B4-BE49-F238E27FC236}">
                <a16:creationId xmlns:a16="http://schemas.microsoft.com/office/drawing/2014/main" id="{F0711FCB-0802-F6E2-345A-1EBB7DF6B09A}"/>
              </a:ext>
            </a:extLst>
          </p:cNvPr>
          <p:cNvPicPr>
            <a:picLocks noChangeAspect="1"/>
          </p:cNvPicPr>
          <p:nvPr/>
        </p:nvPicPr>
        <p:blipFill>
          <a:blip r:embed="rId3"/>
          <a:stretch>
            <a:fillRect/>
          </a:stretch>
        </p:blipFill>
        <p:spPr>
          <a:xfrm>
            <a:off x="5662046" y="1381805"/>
            <a:ext cx="4320154" cy="2275795"/>
          </a:xfrm>
          <a:prstGeom prst="rect">
            <a:avLst/>
          </a:prstGeom>
        </p:spPr>
      </p:pic>
      <p:pic>
        <p:nvPicPr>
          <p:cNvPr id="5" name="Picture 4">
            <a:extLst>
              <a:ext uri="{FF2B5EF4-FFF2-40B4-BE49-F238E27FC236}">
                <a16:creationId xmlns:a16="http://schemas.microsoft.com/office/drawing/2014/main" id="{A6FF16B3-AF52-44FB-2F9F-C217543C7056}"/>
              </a:ext>
            </a:extLst>
          </p:cNvPr>
          <p:cNvPicPr>
            <a:picLocks noChangeAspect="1"/>
          </p:cNvPicPr>
          <p:nvPr/>
        </p:nvPicPr>
        <p:blipFill>
          <a:blip r:embed="rId4"/>
          <a:stretch>
            <a:fillRect/>
          </a:stretch>
        </p:blipFill>
        <p:spPr>
          <a:xfrm>
            <a:off x="6920753" y="3699754"/>
            <a:ext cx="3140634" cy="2944344"/>
          </a:xfrm>
          <a:prstGeom prst="rect">
            <a:avLst/>
          </a:prstGeom>
        </p:spPr>
      </p:pic>
    </p:spTree>
    <p:extLst>
      <p:ext uri="{BB962C8B-B14F-4D97-AF65-F5344CB8AC3E}">
        <p14:creationId xmlns:p14="http://schemas.microsoft.com/office/powerpoint/2010/main" val="317140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D047CD-ABBD-A6E3-A664-0D4745228BD3}"/>
              </a:ext>
            </a:extLst>
          </p:cNvPr>
          <p:cNvPicPr>
            <a:picLocks noChangeAspect="1"/>
          </p:cNvPicPr>
          <p:nvPr/>
        </p:nvPicPr>
        <p:blipFill>
          <a:blip r:embed="rId2"/>
          <a:stretch>
            <a:fillRect/>
          </a:stretch>
        </p:blipFill>
        <p:spPr>
          <a:xfrm>
            <a:off x="3670300" y="196850"/>
            <a:ext cx="4851400" cy="6464300"/>
          </a:xfrm>
          <a:prstGeom prst="rect">
            <a:avLst/>
          </a:prstGeom>
        </p:spPr>
      </p:pic>
    </p:spTree>
    <p:extLst>
      <p:ext uri="{BB962C8B-B14F-4D97-AF65-F5344CB8AC3E}">
        <p14:creationId xmlns:p14="http://schemas.microsoft.com/office/powerpoint/2010/main" val="412070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5D3E-5333-11FA-C3F1-98B1669E2E29}"/>
              </a:ext>
            </a:extLst>
          </p:cNvPr>
          <p:cNvSpPr>
            <a:spLocks noGrp="1"/>
          </p:cNvSpPr>
          <p:nvPr>
            <p:ph type="ctrTitle"/>
          </p:nvPr>
        </p:nvSpPr>
        <p:spPr>
          <a:xfrm>
            <a:off x="-923638" y="1126835"/>
            <a:ext cx="9144000" cy="812945"/>
          </a:xfrm>
        </p:spPr>
        <p:txBody>
          <a:bodyPr>
            <a:normAutofit fontScale="90000"/>
          </a:bodyPr>
          <a:lstStyle/>
          <a:p>
            <a:r>
              <a:rPr lang="en-CA" dirty="0"/>
              <a:t>Fairness and ethics</a:t>
            </a:r>
            <a:br>
              <a:rPr lang="en-CA" dirty="0"/>
            </a:br>
            <a:r>
              <a:rPr lang="en-CA" dirty="0"/>
              <a:t>Responsible AI </a:t>
            </a:r>
          </a:p>
        </p:txBody>
      </p:sp>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22ED791A-06A9-E491-464B-9174B0B123C0}"/>
                  </a:ext>
                </a:extLst>
              </p14:cNvPr>
              <p14:cNvContentPartPr/>
              <p14:nvPr/>
            </p14:nvContentPartPr>
            <p14:xfrm>
              <a:off x="560445" y="1911206"/>
              <a:ext cx="509400" cy="1450800"/>
            </p14:xfrm>
          </p:contentPart>
        </mc:Choice>
        <mc:Fallback xmlns="">
          <p:pic>
            <p:nvPicPr>
              <p:cNvPr id="34" name="Ink 33">
                <a:extLst>
                  <a:ext uri="{FF2B5EF4-FFF2-40B4-BE49-F238E27FC236}">
                    <a16:creationId xmlns:a16="http://schemas.microsoft.com/office/drawing/2014/main" id="{22ED791A-06A9-E491-464B-9174B0B123C0}"/>
                  </a:ext>
                </a:extLst>
              </p:cNvPr>
              <p:cNvPicPr/>
              <p:nvPr/>
            </p:nvPicPr>
            <p:blipFill>
              <a:blip r:embed="rId3"/>
              <a:stretch>
                <a:fillRect/>
              </a:stretch>
            </p:blipFill>
            <p:spPr>
              <a:xfrm>
                <a:off x="546405" y="1897166"/>
                <a:ext cx="537840" cy="1479240"/>
              </a:xfrm>
              <a:prstGeom prst="rect">
                <a:avLst/>
              </a:prstGeom>
            </p:spPr>
          </p:pic>
        </mc:Fallback>
      </mc:AlternateContent>
      <p:grpSp>
        <p:nvGrpSpPr>
          <p:cNvPr id="48" name="Group 47">
            <a:extLst>
              <a:ext uri="{FF2B5EF4-FFF2-40B4-BE49-F238E27FC236}">
                <a16:creationId xmlns:a16="http://schemas.microsoft.com/office/drawing/2014/main" id="{7E2E9C35-8523-2603-025C-3C0524B6EBC3}"/>
              </a:ext>
            </a:extLst>
          </p:cNvPr>
          <p:cNvGrpSpPr/>
          <p:nvPr/>
        </p:nvGrpSpPr>
        <p:grpSpPr>
          <a:xfrm>
            <a:off x="318885" y="741566"/>
            <a:ext cx="6539040" cy="3853080"/>
            <a:chOff x="318885" y="741566"/>
            <a:chExt cx="6539040" cy="38530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702EB4B-D655-6D98-63C8-9F56507DB9DF}"/>
                    </a:ext>
                  </a:extLst>
                </p14:cNvPr>
                <p14:cNvContentPartPr/>
                <p14:nvPr/>
              </p14:nvContentPartPr>
              <p14:xfrm>
                <a:off x="921885" y="2000126"/>
                <a:ext cx="442440" cy="499680"/>
              </p14:xfrm>
            </p:contentPart>
          </mc:Choice>
          <mc:Fallback xmlns="">
            <p:pic>
              <p:nvPicPr>
                <p:cNvPr id="5" name="Ink 4">
                  <a:extLst>
                    <a:ext uri="{FF2B5EF4-FFF2-40B4-BE49-F238E27FC236}">
                      <a16:creationId xmlns:a16="http://schemas.microsoft.com/office/drawing/2014/main" id="{0702EB4B-D655-6D98-63C8-9F56507DB9DF}"/>
                    </a:ext>
                  </a:extLst>
                </p:cNvPr>
                <p:cNvPicPr/>
                <p:nvPr/>
              </p:nvPicPr>
              <p:blipFill>
                <a:blip r:embed="rId5"/>
                <a:stretch>
                  <a:fillRect/>
                </a:stretch>
              </p:blipFill>
              <p:spPr>
                <a:xfrm>
                  <a:off x="911085" y="1989326"/>
                  <a:ext cx="46368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ACD3EB5E-BBA7-A977-FC7E-3139E1B2890F}"/>
                    </a:ext>
                  </a:extLst>
                </p14:cNvPr>
                <p14:cNvContentPartPr/>
                <p14:nvPr/>
              </p14:nvContentPartPr>
              <p14:xfrm>
                <a:off x="905685" y="2780246"/>
                <a:ext cx="379800" cy="520200"/>
              </p14:xfrm>
            </p:contentPart>
          </mc:Choice>
          <mc:Fallback xmlns="">
            <p:pic>
              <p:nvPicPr>
                <p:cNvPr id="21" name="Ink 20">
                  <a:extLst>
                    <a:ext uri="{FF2B5EF4-FFF2-40B4-BE49-F238E27FC236}">
                      <a16:creationId xmlns:a16="http://schemas.microsoft.com/office/drawing/2014/main" id="{ACD3EB5E-BBA7-A977-FC7E-3139E1B2890F}"/>
                    </a:ext>
                  </a:extLst>
                </p:cNvPr>
                <p:cNvPicPr/>
                <p:nvPr/>
              </p:nvPicPr>
              <p:blipFill>
                <a:blip r:embed="rId7"/>
                <a:stretch>
                  <a:fillRect/>
                </a:stretch>
              </p:blipFill>
              <p:spPr>
                <a:xfrm>
                  <a:off x="894885" y="2769446"/>
                  <a:ext cx="40104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C38F618-CE2B-4203-9328-1F4E556511CD}"/>
                    </a:ext>
                  </a:extLst>
                </p14:cNvPr>
                <p14:cNvContentPartPr/>
                <p14:nvPr/>
              </p14:nvContentPartPr>
              <p14:xfrm>
                <a:off x="1737645" y="2246366"/>
                <a:ext cx="281160" cy="198720"/>
              </p14:xfrm>
            </p:contentPart>
          </mc:Choice>
          <mc:Fallback xmlns="">
            <p:pic>
              <p:nvPicPr>
                <p:cNvPr id="6" name="Ink 5">
                  <a:extLst>
                    <a:ext uri="{FF2B5EF4-FFF2-40B4-BE49-F238E27FC236}">
                      <a16:creationId xmlns:a16="http://schemas.microsoft.com/office/drawing/2014/main" id="{7C38F618-CE2B-4203-9328-1F4E556511CD}"/>
                    </a:ext>
                  </a:extLst>
                </p:cNvPr>
                <p:cNvPicPr/>
                <p:nvPr/>
              </p:nvPicPr>
              <p:blipFill>
                <a:blip r:embed="rId9"/>
                <a:stretch>
                  <a:fillRect/>
                </a:stretch>
              </p:blipFill>
              <p:spPr>
                <a:xfrm>
                  <a:off x="1726845" y="2235566"/>
                  <a:ext cx="302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015AF569-7B20-076A-765D-FEC0082FAF1C}"/>
                    </a:ext>
                  </a:extLst>
                </p14:cNvPr>
                <p14:cNvContentPartPr/>
                <p14:nvPr/>
              </p14:nvContentPartPr>
              <p14:xfrm>
                <a:off x="1944645" y="2273726"/>
                <a:ext cx="126000" cy="239760"/>
              </p14:xfrm>
            </p:contentPart>
          </mc:Choice>
          <mc:Fallback xmlns="">
            <p:pic>
              <p:nvPicPr>
                <p:cNvPr id="7" name="Ink 6">
                  <a:extLst>
                    <a:ext uri="{FF2B5EF4-FFF2-40B4-BE49-F238E27FC236}">
                      <a16:creationId xmlns:a16="http://schemas.microsoft.com/office/drawing/2014/main" id="{015AF569-7B20-076A-765D-FEC0082FAF1C}"/>
                    </a:ext>
                  </a:extLst>
                </p:cNvPr>
                <p:cNvPicPr/>
                <p:nvPr/>
              </p:nvPicPr>
              <p:blipFill>
                <a:blip r:embed="rId11"/>
                <a:stretch>
                  <a:fillRect/>
                </a:stretch>
              </p:blipFill>
              <p:spPr>
                <a:xfrm>
                  <a:off x="1933845" y="2263286"/>
                  <a:ext cx="147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D0EA5493-171C-196E-C3FD-E132704F2255}"/>
                    </a:ext>
                  </a:extLst>
                </p14:cNvPr>
                <p14:cNvContentPartPr/>
                <p14:nvPr/>
              </p14:nvContentPartPr>
              <p14:xfrm>
                <a:off x="2087565" y="2369486"/>
                <a:ext cx="26280" cy="246240"/>
              </p14:xfrm>
            </p:contentPart>
          </mc:Choice>
          <mc:Fallback xmlns="">
            <p:pic>
              <p:nvPicPr>
                <p:cNvPr id="8" name="Ink 7">
                  <a:extLst>
                    <a:ext uri="{FF2B5EF4-FFF2-40B4-BE49-F238E27FC236}">
                      <a16:creationId xmlns:a16="http://schemas.microsoft.com/office/drawing/2014/main" id="{D0EA5493-171C-196E-C3FD-E132704F2255}"/>
                    </a:ext>
                  </a:extLst>
                </p:cNvPr>
                <p:cNvPicPr/>
                <p:nvPr/>
              </p:nvPicPr>
              <p:blipFill>
                <a:blip r:embed="rId13"/>
                <a:stretch>
                  <a:fillRect/>
                </a:stretch>
              </p:blipFill>
              <p:spPr>
                <a:xfrm>
                  <a:off x="2076765" y="2359046"/>
                  <a:ext cx="475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C67549C-1944-E52C-B07A-09E9B999B5A1}"/>
                    </a:ext>
                  </a:extLst>
                </p14:cNvPr>
                <p14:cNvContentPartPr/>
                <p14:nvPr/>
              </p14:nvContentPartPr>
              <p14:xfrm>
                <a:off x="2078925" y="2266526"/>
                <a:ext cx="78120" cy="219600"/>
              </p14:xfrm>
            </p:contentPart>
          </mc:Choice>
          <mc:Fallback xmlns="">
            <p:pic>
              <p:nvPicPr>
                <p:cNvPr id="9" name="Ink 8">
                  <a:extLst>
                    <a:ext uri="{FF2B5EF4-FFF2-40B4-BE49-F238E27FC236}">
                      <a16:creationId xmlns:a16="http://schemas.microsoft.com/office/drawing/2014/main" id="{6C67549C-1944-E52C-B07A-09E9B999B5A1}"/>
                    </a:ext>
                  </a:extLst>
                </p:cNvPr>
                <p:cNvPicPr/>
                <p:nvPr/>
              </p:nvPicPr>
              <p:blipFill>
                <a:blip r:embed="rId15"/>
                <a:stretch>
                  <a:fillRect/>
                </a:stretch>
              </p:blipFill>
              <p:spPr>
                <a:xfrm>
                  <a:off x="2068125" y="2256086"/>
                  <a:ext cx="993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9C261BD-C333-89E6-170A-A1C73BC23570}"/>
                    </a:ext>
                  </a:extLst>
                </p14:cNvPr>
                <p14:cNvContentPartPr/>
                <p14:nvPr/>
              </p14:nvContentPartPr>
              <p14:xfrm>
                <a:off x="2234085" y="2136926"/>
                <a:ext cx="26280" cy="352800"/>
              </p14:xfrm>
            </p:contentPart>
          </mc:Choice>
          <mc:Fallback xmlns="">
            <p:pic>
              <p:nvPicPr>
                <p:cNvPr id="10" name="Ink 9">
                  <a:extLst>
                    <a:ext uri="{FF2B5EF4-FFF2-40B4-BE49-F238E27FC236}">
                      <a16:creationId xmlns:a16="http://schemas.microsoft.com/office/drawing/2014/main" id="{79C261BD-C333-89E6-170A-A1C73BC23570}"/>
                    </a:ext>
                  </a:extLst>
                </p:cNvPr>
                <p:cNvPicPr/>
                <p:nvPr/>
              </p:nvPicPr>
              <p:blipFill>
                <a:blip r:embed="rId17"/>
                <a:stretch>
                  <a:fillRect/>
                </a:stretch>
              </p:blipFill>
              <p:spPr>
                <a:xfrm>
                  <a:off x="2223285" y="2126486"/>
                  <a:ext cx="475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CA0BD58F-A3FD-95B9-480E-3D96212A07DF}"/>
                    </a:ext>
                  </a:extLst>
                </p14:cNvPr>
                <p14:cNvContentPartPr/>
                <p14:nvPr/>
              </p14:nvContentPartPr>
              <p14:xfrm>
                <a:off x="2285925" y="2273726"/>
                <a:ext cx="267840" cy="195840"/>
              </p14:xfrm>
            </p:contentPart>
          </mc:Choice>
          <mc:Fallback xmlns="">
            <p:pic>
              <p:nvPicPr>
                <p:cNvPr id="11" name="Ink 10">
                  <a:extLst>
                    <a:ext uri="{FF2B5EF4-FFF2-40B4-BE49-F238E27FC236}">
                      <a16:creationId xmlns:a16="http://schemas.microsoft.com/office/drawing/2014/main" id="{CA0BD58F-A3FD-95B9-480E-3D96212A07DF}"/>
                    </a:ext>
                  </a:extLst>
                </p:cNvPr>
                <p:cNvPicPr/>
                <p:nvPr/>
              </p:nvPicPr>
              <p:blipFill>
                <a:blip r:embed="rId19"/>
                <a:stretch>
                  <a:fillRect/>
                </a:stretch>
              </p:blipFill>
              <p:spPr>
                <a:xfrm>
                  <a:off x="2275125" y="2263286"/>
                  <a:ext cx="289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6FD45A97-0DAA-65C3-7925-B11B8A4EA29E}"/>
                    </a:ext>
                  </a:extLst>
                </p14:cNvPr>
                <p14:cNvContentPartPr/>
                <p14:nvPr/>
              </p14:nvContentPartPr>
              <p14:xfrm>
                <a:off x="2553405" y="2157446"/>
                <a:ext cx="26280" cy="48240"/>
              </p14:xfrm>
            </p:contentPart>
          </mc:Choice>
          <mc:Fallback xmlns="">
            <p:pic>
              <p:nvPicPr>
                <p:cNvPr id="12" name="Ink 11">
                  <a:extLst>
                    <a:ext uri="{FF2B5EF4-FFF2-40B4-BE49-F238E27FC236}">
                      <a16:creationId xmlns:a16="http://schemas.microsoft.com/office/drawing/2014/main" id="{6FD45A97-0DAA-65C3-7925-B11B8A4EA29E}"/>
                    </a:ext>
                  </a:extLst>
                </p:cNvPr>
                <p:cNvPicPr/>
                <p:nvPr/>
              </p:nvPicPr>
              <p:blipFill>
                <a:blip r:embed="rId21"/>
                <a:stretch>
                  <a:fillRect/>
                </a:stretch>
              </p:blipFill>
              <p:spPr>
                <a:xfrm>
                  <a:off x="2542605" y="2147006"/>
                  <a:ext cx="47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0A3268E5-ED78-2D59-9EB2-0F7139D9D34E}"/>
                    </a:ext>
                  </a:extLst>
                </p14:cNvPr>
                <p14:cNvContentPartPr/>
                <p14:nvPr/>
              </p14:nvContentPartPr>
              <p14:xfrm>
                <a:off x="2630805" y="2253206"/>
                <a:ext cx="120960" cy="191880"/>
              </p14:xfrm>
            </p:contentPart>
          </mc:Choice>
          <mc:Fallback xmlns="">
            <p:pic>
              <p:nvPicPr>
                <p:cNvPr id="13" name="Ink 12">
                  <a:extLst>
                    <a:ext uri="{FF2B5EF4-FFF2-40B4-BE49-F238E27FC236}">
                      <a16:creationId xmlns:a16="http://schemas.microsoft.com/office/drawing/2014/main" id="{0A3268E5-ED78-2D59-9EB2-0F7139D9D34E}"/>
                    </a:ext>
                  </a:extLst>
                </p:cNvPr>
                <p:cNvPicPr/>
                <p:nvPr/>
              </p:nvPicPr>
              <p:blipFill>
                <a:blip r:embed="rId23"/>
                <a:stretch>
                  <a:fillRect/>
                </a:stretch>
              </p:blipFill>
              <p:spPr>
                <a:xfrm>
                  <a:off x="2620365" y="2242766"/>
                  <a:ext cx="142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893EFC19-6C98-EB58-FE63-8F73FE81373F}"/>
                    </a:ext>
                  </a:extLst>
                </p14:cNvPr>
                <p14:cNvContentPartPr/>
                <p14:nvPr/>
              </p14:nvContentPartPr>
              <p14:xfrm>
                <a:off x="2829165" y="2225126"/>
                <a:ext cx="172800" cy="147600"/>
              </p14:xfrm>
            </p:contentPart>
          </mc:Choice>
          <mc:Fallback xmlns="">
            <p:pic>
              <p:nvPicPr>
                <p:cNvPr id="14" name="Ink 13">
                  <a:extLst>
                    <a:ext uri="{FF2B5EF4-FFF2-40B4-BE49-F238E27FC236}">
                      <a16:creationId xmlns:a16="http://schemas.microsoft.com/office/drawing/2014/main" id="{893EFC19-6C98-EB58-FE63-8F73FE81373F}"/>
                    </a:ext>
                  </a:extLst>
                </p:cNvPr>
                <p:cNvPicPr/>
                <p:nvPr/>
              </p:nvPicPr>
              <p:blipFill>
                <a:blip r:embed="rId25"/>
                <a:stretch>
                  <a:fillRect/>
                </a:stretch>
              </p:blipFill>
              <p:spPr>
                <a:xfrm>
                  <a:off x="2818725" y="2214686"/>
                  <a:ext cx="194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3DE7D3B4-762B-528C-BFA0-4B644DD87288}"/>
                    </a:ext>
                  </a:extLst>
                </p14:cNvPr>
                <p14:cNvContentPartPr/>
                <p14:nvPr/>
              </p14:nvContentPartPr>
              <p14:xfrm>
                <a:off x="3027525" y="2041166"/>
                <a:ext cx="216000" cy="369720"/>
              </p14:xfrm>
            </p:contentPart>
          </mc:Choice>
          <mc:Fallback xmlns="">
            <p:pic>
              <p:nvPicPr>
                <p:cNvPr id="15" name="Ink 14">
                  <a:extLst>
                    <a:ext uri="{FF2B5EF4-FFF2-40B4-BE49-F238E27FC236}">
                      <a16:creationId xmlns:a16="http://schemas.microsoft.com/office/drawing/2014/main" id="{3DE7D3B4-762B-528C-BFA0-4B644DD87288}"/>
                    </a:ext>
                  </a:extLst>
                </p:cNvPr>
                <p:cNvPicPr/>
                <p:nvPr/>
              </p:nvPicPr>
              <p:blipFill>
                <a:blip r:embed="rId27"/>
                <a:stretch>
                  <a:fillRect/>
                </a:stretch>
              </p:blipFill>
              <p:spPr>
                <a:xfrm>
                  <a:off x="3017085" y="2030726"/>
                  <a:ext cx="2372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C813CBA9-51C6-937D-EC5F-7815B2BA2612}"/>
                    </a:ext>
                  </a:extLst>
                </p14:cNvPr>
                <p14:cNvContentPartPr/>
                <p14:nvPr/>
              </p14:nvContentPartPr>
              <p14:xfrm>
                <a:off x="3286365" y="2116406"/>
                <a:ext cx="52200" cy="7560"/>
              </p14:xfrm>
            </p:contentPart>
          </mc:Choice>
          <mc:Fallback xmlns="">
            <p:pic>
              <p:nvPicPr>
                <p:cNvPr id="16" name="Ink 15">
                  <a:extLst>
                    <a:ext uri="{FF2B5EF4-FFF2-40B4-BE49-F238E27FC236}">
                      <a16:creationId xmlns:a16="http://schemas.microsoft.com/office/drawing/2014/main" id="{C813CBA9-51C6-937D-EC5F-7815B2BA2612}"/>
                    </a:ext>
                  </a:extLst>
                </p:cNvPr>
                <p:cNvPicPr/>
                <p:nvPr/>
              </p:nvPicPr>
              <p:blipFill>
                <a:blip r:embed="rId29"/>
                <a:stretch>
                  <a:fillRect/>
                </a:stretch>
              </p:blipFill>
              <p:spPr>
                <a:xfrm>
                  <a:off x="3275925" y="2105606"/>
                  <a:ext cx="73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E25F7E6A-8414-429D-796D-6D6F216AC1D1}"/>
                    </a:ext>
                  </a:extLst>
                </p14:cNvPr>
                <p14:cNvContentPartPr/>
                <p14:nvPr/>
              </p14:nvContentPartPr>
              <p14:xfrm>
                <a:off x="3381405" y="2089406"/>
                <a:ext cx="43560" cy="321480"/>
              </p14:xfrm>
            </p:contentPart>
          </mc:Choice>
          <mc:Fallback xmlns="">
            <p:pic>
              <p:nvPicPr>
                <p:cNvPr id="17" name="Ink 16">
                  <a:extLst>
                    <a:ext uri="{FF2B5EF4-FFF2-40B4-BE49-F238E27FC236}">
                      <a16:creationId xmlns:a16="http://schemas.microsoft.com/office/drawing/2014/main" id="{E25F7E6A-8414-429D-796D-6D6F216AC1D1}"/>
                    </a:ext>
                  </a:extLst>
                </p:cNvPr>
                <p:cNvPicPr/>
                <p:nvPr/>
              </p:nvPicPr>
              <p:blipFill>
                <a:blip r:embed="rId31"/>
                <a:stretch>
                  <a:fillRect/>
                </a:stretch>
              </p:blipFill>
              <p:spPr>
                <a:xfrm>
                  <a:off x="3370605" y="2078606"/>
                  <a:ext cx="648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BB6F9788-0E9C-3721-2717-8FBDA1C1AAB6}"/>
                    </a:ext>
                  </a:extLst>
                </p14:cNvPr>
                <p14:cNvContentPartPr/>
                <p14:nvPr/>
              </p14:nvContentPartPr>
              <p14:xfrm>
                <a:off x="3510645" y="2212166"/>
                <a:ext cx="9000" cy="205920"/>
              </p14:xfrm>
            </p:contentPart>
          </mc:Choice>
          <mc:Fallback xmlns="">
            <p:pic>
              <p:nvPicPr>
                <p:cNvPr id="18" name="Ink 17">
                  <a:extLst>
                    <a:ext uri="{FF2B5EF4-FFF2-40B4-BE49-F238E27FC236}">
                      <a16:creationId xmlns:a16="http://schemas.microsoft.com/office/drawing/2014/main" id="{BB6F9788-0E9C-3721-2717-8FBDA1C1AAB6}"/>
                    </a:ext>
                  </a:extLst>
                </p:cNvPr>
                <p:cNvPicPr/>
                <p:nvPr/>
              </p:nvPicPr>
              <p:blipFill>
                <a:blip r:embed="rId33"/>
                <a:stretch>
                  <a:fillRect/>
                </a:stretch>
              </p:blipFill>
              <p:spPr>
                <a:xfrm>
                  <a:off x="3500205" y="2201366"/>
                  <a:ext cx="30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C66F6710-0D57-DD64-7FD3-C738ABED1ED0}"/>
                    </a:ext>
                  </a:extLst>
                </p14:cNvPr>
                <p14:cNvContentPartPr/>
                <p14:nvPr/>
              </p14:nvContentPartPr>
              <p14:xfrm>
                <a:off x="3588045" y="2027486"/>
                <a:ext cx="34920" cy="465480"/>
              </p14:xfrm>
            </p:contentPart>
          </mc:Choice>
          <mc:Fallback xmlns="">
            <p:pic>
              <p:nvPicPr>
                <p:cNvPr id="19" name="Ink 18">
                  <a:extLst>
                    <a:ext uri="{FF2B5EF4-FFF2-40B4-BE49-F238E27FC236}">
                      <a16:creationId xmlns:a16="http://schemas.microsoft.com/office/drawing/2014/main" id="{C66F6710-0D57-DD64-7FD3-C738ABED1ED0}"/>
                    </a:ext>
                  </a:extLst>
                </p:cNvPr>
                <p:cNvPicPr/>
                <p:nvPr/>
              </p:nvPicPr>
              <p:blipFill>
                <a:blip r:embed="rId35"/>
                <a:stretch>
                  <a:fillRect/>
                </a:stretch>
              </p:blipFill>
              <p:spPr>
                <a:xfrm>
                  <a:off x="3577605" y="2017046"/>
                  <a:ext cx="561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5B5E317F-5113-08DC-7284-69D809CD10FC}"/>
                    </a:ext>
                  </a:extLst>
                </p14:cNvPr>
                <p14:cNvContentPartPr/>
                <p14:nvPr/>
              </p14:nvContentPartPr>
              <p14:xfrm>
                <a:off x="3571125" y="2221166"/>
                <a:ext cx="302400" cy="675720"/>
              </p14:xfrm>
            </p:contentPart>
          </mc:Choice>
          <mc:Fallback xmlns="">
            <p:pic>
              <p:nvPicPr>
                <p:cNvPr id="20" name="Ink 19">
                  <a:extLst>
                    <a:ext uri="{FF2B5EF4-FFF2-40B4-BE49-F238E27FC236}">
                      <a16:creationId xmlns:a16="http://schemas.microsoft.com/office/drawing/2014/main" id="{5B5E317F-5113-08DC-7284-69D809CD10FC}"/>
                    </a:ext>
                  </a:extLst>
                </p:cNvPr>
                <p:cNvPicPr/>
                <p:nvPr/>
              </p:nvPicPr>
              <p:blipFill>
                <a:blip r:embed="rId37"/>
                <a:stretch>
                  <a:fillRect/>
                </a:stretch>
              </p:blipFill>
              <p:spPr>
                <a:xfrm>
                  <a:off x="3560685" y="2210726"/>
                  <a:ext cx="32364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11C5B9BC-AB15-F64E-EE0F-B085FF787FB7}"/>
                    </a:ext>
                  </a:extLst>
                </p14:cNvPr>
                <p14:cNvContentPartPr/>
                <p14:nvPr/>
              </p14:nvContentPartPr>
              <p14:xfrm>
                <a:off x="1681845" y="2752526"/>
                <a:ext cx="120960" cy="578880"/>
              </p14:xfrm>
            </p:contentPart>
          </mc:Choice>
          <mc:Fallback xmlns="">
            <p:pic>
              <p:nvPicPr>
                <p:cNvPr id="24" name="Ink 23">
                  <a:extLst>
                    <a:ext uri="{FF2B5EF4-FFF2-40B4-BE49-F238E27FC236}">
                      <a16:creationId xmlns:a16="http://schemas.microsoft.com/office/drawing/2014/main" id="{11C5B9BC-AB15-F64E-EE0F-B085FF787FB7}"/>
                    </a:ext>
                  </a:extLst>
                </p:cNvPr>
                <p:cNvPicPr/>
                <p:nvPr/>
              </p:nvPicPr>
              <p:blipFill>
                <a:blip r:embed="rId39"/>
                <a:stretch>
                  <a:fillRect/>
                </a:stretch>
              </p:blipFill>
              <p:spPr>
                <a:xfrm>
                  <a:off x="1671405" y="2741726"/>
                  <a:ext cx="1422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71EFBD3-7FEC-8856-8069-158348A2E6CF}"/>
                    </a:ext>
                  </a:extLst>
                </p14:cNvPr>
                <p14:cNvContentPartPr/>
                <p14:nvPr/>
              </p14:nvContentPartPr>
              <p14:xfrm>
                <a:off x="1699125" y="3019286"/>
                <a:ext cx="120960" cy="68760"/>
              </p14:xfrm>
            </p:contentPart>
          </mc:Choice>
          <mc:Fallback xmlns="">
            <p:pic>
              <p:nvPicPr>
                <p:cNvPr id="25" name="Ink 24">
                  <a:extLst>
                    <a:ext uri="{FF2B5EF4-FFF2-40B4-BE49-F238E27FC236}">
                      <a16:creationId xmlns:a16="http://schemas.microsoft.com/office/drawing/2014/main" id="{371EFBD3-7FEC-8856-8069-158348A2E6CF}"/>
                    </a:ext>
                  </a:extLst>
                </p:cNvPr>
                <p:cNvPicPr/>
                <p:nvPr/>
              </p:nvPicPr>
              <p:blipFill>
                <a:blip r:embed="rId41"/>
                <a:stretch>
                  <a:fillRect/>
                </a:stretch>
              </p:blipFill>
              <p:spPr>
                <a:xfrm>
                  <a:off x="1688685" y="3008846"/>
                  <a:ext cx="142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DA1C6F5B-DB80-345A-97BF-4EE163D45FF9}"/>
                    </a:ext>
                  </a:extLst>
                </p14:cNvPr>
                <p14:cNvContentPartPr/>
                <p14:nvPr/>
              </p14:nvContentPartPr>
              <p14:xfrm>
                <a:off x="1820085" y="2971406"/>
                <a:ext cx="328320" cy="195480"/>
              </p14:xfrm>
            </p:contentPart>
          </mc:Choice>
          <mc:Fallback xmlns="">
            <p:pic>
              <p:nvPicPr>
                <p:cNvPr id="26" name="Ink 25">
                  <a:extLst>
                    <a:ext uri="{FF2B5EF4-FFF2-40B4-BE49-F238E27FC236}">
                      <a16:creationId xmlns:a16="http://schemas.microsoft.com/office/drawing/2014/main" id="{DA1C6F5B-DB80-345A-97BF-4EE163D45FF9}"/>
                    </a:ext>
                  </a:extLst>
                </p:cNvPr>
                <p:cNvPicPr/>
                <p:nvPr/>
              </p:nvPicPr>
              <p:blipFill>
                <a:blip r:embed="rId43"/>
                <a:stretch>
                  <a:fillRect/>
                </a:stretch>
              </p:blipFill>
              <p:spPr>
                <a:xfrm>
                  <a:off x="1809285" y="2960966"/>
                  <a:ext cx="349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80119518-9E7B-AFBE-354F-778908DB61CF}"/>
                    </a:ext>
                  </a:extLst>
                </p14:cNvPr>
                <p14:cNvContentPartPr/>
                <p14:nvPr/>
              </p14:nvContentPartPr>
              <p14:xfrm>
                <a:off x="2078925" y="2957726"/>
                <a:ext cx="69480" cy="89640"/>
              </p14:xfrm>
            </p:contentPart>
          </mc:Choice>
          <mc:Fallback xmlns="">
            <p:pic>
              <p:nvPicPr>
                <p:cNvPr id="27" name="Ink 26">
                  <a:extLst>
                    <a:ext uri="{FF2B5EF4-FFF2-40B4-BE49-F238E27FC236}">
                      <a16:creationId xmlns:a16="http://schemas.microsoft.com/office/drawing/2014/main" id="{80119518-9E7B-AFBE-354F-778908DB61CF}"/>
                    </a:ext>
                  </a:extLst>
                </p:cNvPr>
                <p:cNvPicPr/>
                <p:nvPr/>
              </p:nvPicPr>
              <p:blipFill>
                <a:blip r:embed="rId45"/>
                <a:stretch>
                  <a:fillRect/>
                </a:stretch>
              </p:blipFill>
              <p:spPr>
                <a:xfrm>
                  <a:off x="2068125" y="2946926"/>
                  <a:ext cx="90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81BC88A6-527D-2386-D4F1-CD1E032C7B0E}"/>
                    </a:ext>
                  </a:extLst>
                </p14:cNvPr>
                <p14:cNvContentPartPr/>
                <p14:nvPr/>
              </p14:nvContentPartPr>
              <p14:xfrm>
                <a:off x="2216805" y="2960606"/>
                <a:ext cx="86760" cy="195480"/>
              </p14:xfrm>
            </p:contentPart>
          </mc:Choice>
          <mc:Fallback xmlns="">
            <p:pic>
              <p:nvPicPr>
                <p:cNvPr id="28" name="Ink 27">
                  <a:extLst>
                    <a:ext uri="{FF2B5EF4-FFF2-40B4-BE49-F238E27FC236}">
                      <a16:creationId xmlns:a16="http://schemas.microsoft.com/office/drawing/2014/main" id="{81BC88A6-527D-2386-D4F1-CD1E032C7B0E}"/>
                    </a:ext>
                  </a:extLst>
                </p:cNvPr>
                <p:cNvPicPr/>
                <p:nvPr/>
              </p:nvPicPr>
              <p:blipFill>
                <a:blip r:embed="rId47"/>
                <a:stretch>
                  <a:fillRect/>
                </a:stretch>
              </p:blipFill>
              <p:spPr>
                <a:xfrm>
                  <a:off x="2206365" y="2950166"/>
                  <a:ext cx="1080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4B31A12D-9BA1-BE6A-C715-17929A641670}"/>
                    </a:ext>
                  </a:extLst>
                </p14:cNvPr>
                <p14:cNvContentPartPr/>
                <p14:nvPr/>
              </p14:nvContentPartPr>
              <p14:xfrm>
                <a:off x="2363325" y="2930366"/>
                <a:ext cx="586800" cy="219240"/>
              </p14:xfrm>
            </p:contentPart>
          </mc:Choice>
          <mc:Fallback xmlns="">
            <p:pic>
              <p:nvPicPr>
                <p:cNvPr id="29" name="Ink 28">
                  <a:extLst>
                    <a:ext uri="{FF2B5EF4-FFF2-40B4-BE49-F238E27FC236}">
                      <a16:creationId xmlns:a16="http://schemas.microsoft.com/office/drawing/2014/main" id="{4B31A12D-9BA1-BE6A-C715-17929A641670}"/>
                    </a:ext>
                  </a:extLst>
                </p:cNvPr>
                <p:cNvPicPr/>
                <p:nvPr/>
              </p:nvPicPr>
              <p:blipFill>
                <a:blip r:embed="rId49"/>
                <a:stretch>
                  <a:fillRect/>
                </a:stretch>
              </p:blipFill>
              <p:spPr>
                <a:xfrm>
                  <a:off x="2352885" y="2919926"/>
                  <a:ext cx="608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F4EE5F2-E50E-F939-638F-4E19538C8407}"/>
                    </a:ext>
                  </a:extLst>
                </p14:cNvPr>
                <p14:cNvContentPartPr/>
                <p14:nvPr/>
              </p14:nvContentPartPr>
              <p14:xfrm>
                <a:off x="4166205" y="1803206"/>
                <a:ext cx="660600" cy="621360"/>
              </p14:xfrm>
            </p:contentPart>
          </mc:Choice>
          <mc:Fallback xmlns="">
            <p:pic>
              <p:nvPicPr>
                <p:cNvPr id="32" name="Ink 31">
                  <a:extLst>
                    <a:ext uri="{FF2B5EF4-FFF2-40B4-BE49-F238E27FC236}">
                      <a16:creationId xmlns:a16="http://schemas.microsoft.com/office/drawing/2014/main" id="{EF4EE5F2-E50E-F939-638F-4E19538C8407}"/>
                    </a:ext>
                  </a:extLst>
                </p:cNvPr>
                <p:cNvPicPr/>
                <p:nvPr/>
              </p:nvPicPr>
              <p:blipFill>
                <a:blip r:embed="rId51"/>
                <a:stretch>
                  <a:fillRect/>
                </a:stretch>
              </p:blipFill>
              <p:spPr>
                <a:xfrm>
                  <a:off x="4155765" y="1792406"/>
                  <a:ext cx="68184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C65F966A-6E9B-80F0-CB6A-C3B98D49EBC7}"/>
                    </a:ext>
                  </a:extLst>
                </p14:cNvPr>
                <p14:cNvContentPartPr/>
                <p14:nvPr/>
              </p14:nvContentPartPr>
              <p14:xfrm>
                <a:off x="3786765" y="2670446"/>
                <a:ext cx="526680" cy="513720"/>
              </p14:xfrm>
            </p:contentPart>
          </mc:Choice>
          <mc:Fallback xmlns="">
            <p:pic>
              <p:nvPicPr>
                <p:cNvPr id="33" name="Ink 32">
                  <a:extLst>
                    <a:ext uri="{FF2B5EF4-FFF2-40B4-BE49-F238E27FC236}">
                      <a16:creationId xmlns:a16="http://schemas.microsoft.com/office/drawing/2014/main" id="{C65F966A-6E9B-80F0-CB6A-C3B98D49EBC7}"/>
                    </a:ext>
                  </a:extLst>
                </p:cNvPr>
                <p:cNvPicPr/>
                <p:nvPr/>
              </p:nvPicPr>
              <p:blipFill>
                <a:blip r:embed="rId53"/>
                <a:stretch>
                  <a:fillRect/>
                </a:stretch>
              </p:blipFill>
              <p:spPr>
                <a:xfrm>
                  <a:off x="3776325" y="2659646"/>
                  <a:ext cx="5479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C3120758-C5C5-42A7-62C7-E9E4E77A75AB}"/>
                    </a:ext>
                  </a:extLst>
                </p14:cNvPr>
                <p14:cNvContentPartPr/>
                <p14:nvPr/>
              </p14:nvContentPartPr>
              <p14:xfrm>
                <a:off x="4200765" y="2478926"/>
                <a:ext cx="9000" cy="55440"/>
              </p14:xfrm>
            </p:contentPart>
          </mc:Choice>
          <mc:Fallback xmlns="">
            <p:pic>
              <p:nvPicPr>
                <p:cNvPr id="35" name="Ink 34">
                  <a:extLst>
                    <a:ext uri="{FF2B5EF4-FFF2-40B4-BE49-F238E27FC236}">
                      <a16:creationId xmlns:a16="http://schemas.microsoft.com/office/drawing/2014/main" id="{C3120758-C5C5-42A7-62C7-E9E4E77A75AB}"/>
                    </a:ext>
                  </a:extLst>
                </p:cNvPr>
                <p:cNvPicPr/>
                <p:nvPr/>
              </p:nvPicPr>
              <p:blipFill>
                <a:blip r:embed="rId55"/>
                <a:stretch>
                  <a:fillRect/>
                </a:stretch>
              </p:blipFill>
              <p:spPr>
                <a:xfrm>
                  <a:off x="4186725" y="2464526"/>
                  <a:ext cx="37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BD632F02-CFF2-1BC6-3952-E21B7BB7621E}"/>
                    </a:ext>
                  </a:extLst>
                </p14:cNvPr>
                <p14:cNvContentPartPr/>
                <p14:nvPr/>
              </p14:nvContentPartPr>
              <p14:xfrm>
                <a:off x="4261245" y="2335286"/>
                <a:ext cx="360" cy="34560"/>
              </p14:xfrm>
            </p:contentPart>
          </mc:Choice>
          <mc:Fallback xmlns="">
            <p:pic>
              <p:nvPicPr>
                <p:cNvPr id="36" name="Ink 35">
                  <a:extLst>
                    <a:ext uri="{FF2B5EF4-FFF2-40B4-BE49-F238E27FC236}">
                      <a16:creationId xmlns:a16="http://schemas.microsoft.com/office/drawing/2014/main" id="{BD632F02-CFF2-1BC6-3952-E21B7BB7621E}"/>
                    </a:ext>
                  </a:extLst>
                </p:cNvPr>
                <p:cNvPicPr/>
                <p:nvPr/>
              </p:nvPicPr>
              <p:blipFill>
                <a:blip r:embed="rId57"/>
                <a:stretch>
                  <a:fillRect/>
                </a:stretch>
              </p:blipFill>
              <p:spPr>
                <a:xfrm>
                  <a:off x="4247205" y="2321246"/>
                  <a:ext cx="28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AC99C0C0-2C4D-C5C7-AD55-DA70B1F77D1D}"/>
                    </a:ext>
                  </a:extLst>
                </p14:cNvPr>
                <p14:cNvContentPartPr/>
                <p14:nvPr/>
              </p14:nvContentPartPr>
              <p14:xfrm>
                <a:off x="4313085" y="1569206"/>
                <a:ext cx="802440" cy="773280"/>
              </p14:xfrm>
            </p:contentPart>
          </mc:Choice>
          <mc:Fallback xmlns="">
            <p:pic>
              <p:nvPicPr>
                <p:cNvPr id="37" name="Ink 36">
                  <a:extLst>
                    <a:ext uri="{FF2B5EF4-FFF2-40B4-BE49-F238E27FC236}">
                      <a16:creationId xmlns:a16="http://schemas.microsoft.com/office/drawing/2014/main" id="{AC99C0C0-2C4D-C5C7-AD55-DA70B1F77D1D}"/>
                    </a:ext>
                  </a:extLst>
                </p:cNvPr>
                <p:cNvPicPr/>
                <p:nvPr/>
              </p:nvPicPr>
              <p:blipFill>
                <a:blip r:embed="rId59"/>
                <a:stretch>
                  <a:fillRect/>
                </a:stretch>
              </p:blipFill>
              <p:spPr>
                <a:xfrm>
                  <a:off x="4298685" y="1554806"/>
                  <a:ext cx="830880" cy="801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5B4D6ACA-3D8E-735D-A1DB-7FD2AE7CC983}"/>
                    </a:ext>
                  </a:extLst>
                </p14:cNvPr>
                <p14:cNvContentPartPr/>
                <p14:nvPr/>
              </p14:nvContentPartPr>
              <p14:xfrm>
                <a:off x="3855885" y="2622566"/>
                <a:ext cx="768240" cy="471960"/>
              </p14:xfrm>
            </p:contentPart>
          </mc:Choice>
          <mc:Fallback xmlns="">
            <p:pic>
              <p:nvPicPr>
                <p:cNvPr id="40" name="Ink 39">
                  <a:extLst>
                    <a:ext uri="{FF2B5EF4-FFF2-40B4-BE49-F238E27FC236}">
                      <a16:creationId xmlns:a16="http://schemas.microsoft.com/office/drawing/2014/main" id="{5B4D6ACA-3D8E-735D-A1DB-7FD2AE7CC983}"/>
                    </a:ext>
                  </a:extLst>
                </p:cNvPr>
                <p:cNvPicPr/>
                <p:nvPr/>
              </p:nvPicPr>
              <p:blipFill>
                <a:blip r:embed="rId61"/>
                <a:stretch>
                  <a:fillRect/>
                </a:stretch>
              </p:blipFill>
              <p:spPr>
                <a:xfrm>
                  <a:off x="3841485" y="2608526"/>
                  <a:ext cx="7966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492CDEF4-7054-4E91-A618-116841108007}"/>
                    </a:ext>
                  </a:extLst>
                </p14:cNvPr>
                <p14:cNvContentPartPr/>
                <p14:nvPr/>
              </p14:nvContentPartPr>
              <p14:xfrm>
                <a:off x="3709005" y="741566"/>
                <a:ext cx="3148920" cy="2790720"/>
              </p14:xfrm>
            </p:contentPart>
          </mc:Choice>
          <mc:Fallback xmlns="">
            <p:pic>
              <p:nvPicPr>
                <p:cNvPr id="43" name="Ink 42">
                  <a:extLst>
                    <a:ext uri="{FF2B5EF4-FFF2-40B4-BE49-F238E27FC236}">
                      <a16:creationId xmlns:a16="http://schemas.microsoft.com/office/drawing/2014/main" id="{492CDEF4-7054-4E91-A618-116841108007}"/>
                    </a:ext>
                  </a:extLst>
                </p:cNvPr>
                <p:cNvPicPr/>
                <p:nvPr/>
              </p:nvPicPr>
              <p:blipFill>
                <a:blip r:embed="rId63"/>
                <a:stretch>
                  <a:fillRect/>
                </a:stretch>
              </p:blipFill>
              <p:spPr>
                <a:xfrm>
                  <a:off x="3698565" y="730766"/>
                  <a:ext cx="3170160" cy="281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1D143E89-EC23-384C-B3AC-077C91606F03}"/>
                    </a:ext>
                  </a:extLst>
                </p14:cNvPr>
                <p14:cNvContentPartPr/>
                <p14:nvPr/>
              </p14:nvContentPartPr>
              <p14:xfrm>
                <a:off x="318885" y="1657766"/>
                <a:ext cx="4943160" cy="2936880"/>
              </p14:xfrm>
            </p:contentPart>
          </mc:Choice>
          <mc:Fallback xmlns="">
            <p:pic>
              <p:nvPicPr>
                <p:cNvPr id="46" name="Ink 45">
                  <a:extLst>
                    <a:ext uri="{FF2B5EF4-FFF2-40B4-BE49-F238E27FC236}">
                      <a16:creationId xmlns:a16="http://schemas.microsoft.com/office/drawing/2014/main" id="{1D143E89-EC23-384C-B3AC-077C91606F03}"/>
                    </a:ext>
                  </a:extLst>
                </p:cNvPr>
                <p:cNvPicPr/>
                <p:nvPr/>
              </p:nvPicPr>
              <p:blipFill>
                <a:blip r:embed="rId65"/>
                <a:stretch>
                  <a:fillRect/>
                </a:stretch>
              </p:blipFill>
              <p:spPr>
                <a:xfrm>
                  <a:off x="304845" y="1643726"/>
                  <a:ext cx="4971600" cy="2965320"/>
                </a:xfrm>
                <a:prstGeom prst="rect">
                  <a:avLst/>
                </a:prstGeom>
              </p:spPr>
            </p:pic>
          </mc:Fallback>
        </mc:AlternateContent>
      </p:grpSp>
      <p:grpSp>
        <p:nvGrpSpPr>
          <p:cNvPr id="55" name="Group 54">
            <a:extLst>
              <a:ext uri="{FF2B5EF4-FFF2-40B4-BE49-F238E27FC236}">
                <a16:creationId xmlns:a16="http://schemas.microsoft.com/office/drawing/2014/main" id="{47A73CDC-576F-9902-0862-7BDD05E25321}"/>
              </a:ext>
            </a:extLst>
          </p:cNvPr>
          <p:cNvGrpSpPr/>
          <p:nvPr/>
        </p:nvGrpSpPr>
        <p:grpSpPr>
          <a:xfrm>
            <a:off x="7284525" y="3948806"/>
            <a:ext cx="2677680" cy="1478520"/>
            <a:chOff x="7284525" y="3948806"/>
            <a:chExt cx="2677680" cy="1478520"/>
          </a:xfrm>
        </p:grpSpPr>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635A87A0-7943-76DD-DEF3-424B6F48333C}"/>
                    </a:ext>
                  </a:extLst>
                </p14:cNvPr>
                <p14:cNvContentPartPr/>
                <p14:nvPr/>
              </p14:nvContentPartPr>
              <p14:xfrm>
                <a:off x="7284525" y="4277846"/>
                <a:ext cx="531360" cy="578880"/>
              </p14:xfrm>
            </p:contentPart>
          </mc:Choice>
          <mc:Fallback xmlns="">
            <p:pic>
              <p:nvPicPr>
                <p:cNvPr id="49" name="Ink 48">
                  <a:extLst>
                    <a:ext uri="{FF2B5EF4-FFF2-40B4-BE49-F238E27FC236}">
                      <a16:creationId xmlns:a16="http://schemas.microsoft.com/office/drawing/2014/main" id="{635A87A0-7943-76DD-DEF3-424B6F48333C}"/>
                    </a:ext>
                  </a:extLst>
                </p:cNvPr>
                <p:cNvPicPr/>
                <p:nvPr/>
              </p:nvPicPr>
              <p:blipFill>
                <a:blip r:embed="rId67"/>
                <a:stretch>
                  <a:fillRect/>
                </a:stretch>
              </p:blipFill>
              <p:spPr>
                <a:xfrm>
                  <a:off x="7273725" y="4267406"/>
                  <a:ext cx="5526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5737F1F7-91B8-BA33-ECB9-04A45C928BAB}"/>
                    </a:ext>
                  </a:extLst>
                </p14:cNvPr>
                <p14:cNvContentPartPr/>
                <p14:nvPr/>
              </p14:nvContentPartPr>
              <p14:xfrm>
                <a:off x="7927485" y="4073006"/>
                <a:ext cx="405720" cy="770760"/>
              </p14:xfrm>
            </p:contentPart>
          </mc:Choice>
          <mc:Fallback xmlns="">
            <p:pic>
              <p:nvPicPr>
                <p:cNvPr id="50" name="Ink 49">
                  <a:extLst>
                    <a:ext uri="{FF2B5EF4-FFF2-40B4-BE49-F238E27FC236}">
                      <a16:creationId xmlns:a16="http://schemas.microsoft.com/office/drawing/2014/main" id="{5737F1F7-91B8-BA33-ECB9-04A45C928BAB}"/>
                    </a:ext>
                  </a:extLst>
                </p:cNvPr>
                <p:cNvPicPr/>
                <p:nvPr/>
              </p:nvPicPr>
              <p:blipFill>
                <a:blip r:embed="rId69"/>
                <a:stretch>
                  <a:fillRect/>
                </a:stretch>
              </p:blipFill>
              <p:spPr>
                <a:xfrm>
                  <a:off x="7917045" y="4062206"/>
                  <a:ext cx="4269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C8A14AA9-7A0C-B629-3F5C-1D7A337A020C}"/>
                    </a:ext>
                  </a:extLst>
                </p14:cNvPr>
                <p14:cNvContentPartPr/>
                <p14:nvPr/>
              </p14:nvContentPartPr>
              <p14:xfrm>
                <a:off x="8341485" y="4420046"/>
                <a:ext cx="794160" cy="700200"/>
              </p14:xfrm>
            </p:contentPart>
          </mc:Choice>
          <mc:Fallback xmlns="">
            <p:pic>
              <p:nvPicPr>
                <p:cNvPr id="51" name="Ink 50">
                  <a:extLst>
                    <a:ext uri="{FF2B5EF4-FFF2-40B4-BE49-F238E27FC236}">
                      <a16:creationId xmlns:a16="http://schemas.microsoft.com/office/drawing/2014/main" id="{C8A14AA9-7A0C-B629-3F5C-1D7A337A020C}"/>
                    </a:ext>
                  </a:extLst>
                </p:cNvPr>
                <p:cNvPicPr/>
                <p:nvPr/>
              </p:nvPicPr>
              <p:blipFill>
                <a:blip r:embed="rId71"/>
                <a:stretch>
                  <a:fillRect/>
                </a:stretch>
              </p:blipFill>
              <p:spPr>
                <a:xfrm>
                  <a:off x="8331045" y="4409606"/>
                  <a:ext cx="81540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56E5ABFA-580D-04AC-5EA1-64F4E0455B30}"/>
                    </a:ext>
                  </a:extLst>
                </p14:cNvPr>
                <p14:cNvContentPartPr/>
                <p14:nvPr/>
              </p14:nvContentPartPr>
              <p14:xfrm>
                <a:off x="9066165" y="3948806"/>
                <a:ext cx="138240" cy="658080"/>
              </p14:xfrm>
            </p:contentPart>
          </mc:Choice>
          <mc:Fallback xmlns="">
            <p:pic>
              <p:nvPicPr>
                <p:cNvPr id="52" name="Ink 51">
                  <a:extLst>
                    <a:ext uri="{FF2B5EF4-FFF2-40B4-BE49-F238E27FC236}">
                      <a16:creationId xmlns:a16="http://schemas.microsoft.com/office/drawing/2014/main" id="{56E5ABFA-580D-04AC-5EA1-64F4E0455B30}"/>
                    </a:ext>
                  </a:extLst>
                </p:cNvPr>
                <p:cNvPicPr/>
                <p:nvPr/>
              </p:nvPicPr>
              <p:blipFill>
                <a:blip r:embed="rId73"/>
                <a:stretch>
                  <a:fillRect/>
                </a:stretch>
              </p:blipFill>
              <p:spPr>
                <a:xfrm>
                  <a:off x="9055725" y="3938366"/>
                  <a:ext cx="15948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0BCE1364-50A1-E7B4-1E11-E9AFEEC036EF}"/>
                    </a:ext>
                  </a:extLst>
                </p14:cNvPr>
                <p14:cNvContentPartPr/>
                <p14:nvPr/>
              </p14:nvContentPartPr>
              <p14:xfrm>
                <a:off x="9247245" y="4226366"/>
                <a:ext cx="714960" cy="1200960"/>
              </p14:xfrm>
            </p:contentPart>
          </mc:Choice>
          <mc:Fallback xmlns="">
            <p:pic>
              <p:nvPicPr>
                <p:cNvPr id="53" name="Ink 52">
                  <a:extLst>
                    <a:ext uri="{FF2B5EF4-FFF2-40B4-BE49-F238E27FC236}">
                      <a16:creationId xmlns:a16="http://schemas.microsoft.com/office/drawing/2014/main" id="{0BCE1364-50A1-E7B4-1E11-E9AFEEC036EF}"/>
                    </a:ext>
                  </a:extLst>
                </p:cNvPr>
                <p:cNvPicPr/>
                <p:nvPr/>
              </p:nvPicPr>
              <p:blipFill>
                <a:blip r:embed="rId75"/>
                <a:stretch>
                  <a:fillRect/>
                </a:stretch>
              </p:blipFill>
              <p:spPr>
                <a:xfrm>
                  <a:off x="9236805" y="4215566"/>
                  <a:ext cx="736200" cy="1222200"/>
                </a:xfrm>
                <a:prstGeom prst="rect">
                  <a:avLst/>
                </a:prstGeom>
              </p:spPr>
            </p:pic>
          </mc:Fallback>
        </mc:AlternateContent>
      </p:grpSp>
    </p:spTree>
    <p:extLst>
      <p:ext uri="{BB962C8B-B14F-4D97-AF65-F5344CB8AC3E}">
        <p14:creationId xmlns:p14="http://schemas.microsoft.com/office/powerpoint/2010/main" val="363641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A935-5147-D587-EF8A-4FD50616B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420BE-92CA-6658-EFB2-0E53B73525F2}"/>
              </a:ext>
            </a:extLst>
          </p:cNvPr>
          <p:cNvSpPr>
            <a:spLocks noGrp="1"/>
          </p:cNvSpPr>
          <p:nvPr>
            <p:ph type="ctrTitle"/>
          </p:nvPr>
        </p:nvSpPr>
        <p:spPr>
          <a:xfrm>
            <a:off x="-923638" y="1126835"/>
            <a:ext cx="9144000" cy="812945"/>
          </a:xfrm>
        </p:spPr>
        <p:txBody>
          <a:bodyPr>
            <a:normAutofit fontScale="90000"/>
          </a:bodyPr>
          <a:lstStyle/>
          <a:p>
            <a:r>
              <a:rPr lang="en-CA" dirty="0"/>
              <a:t>Fairness and ethics</a:t>
            </a:r>
            <a:br>
              <a:rPr lang="en-CA" dirty="0"/>
            </a:br>
            <a:r>
              <a:rPr lang="en-CA" dirty="0"/>
              <a:t>Responsible AI </a:t>
            </a:r>
          </a:p>
        </p:txBody>
      </p:sp>
      <p:pic>
        <p:nvPicPr>
          <p:cNvPr id="3" name="Picture 2">
            <a:extLst>
              <a:ext uri="{FF2B5EF4-FFF2-40B4-BE49-F238E27FC236}">
                <a16:creationId xmlns:a16="http://schemas.microsoft.com/office/drawing/2014/main" id="{2D04D10C-635C-2DC2-8737-21CB73EE5DD5}"/>
              </a:ext>
            </a:extLst>
          </p:cNvPr>
          <p:cNvPicPr>
            <a:picLocks noChangeAspect="1"/>
          </p:cNvPicPr>
          <p:nvPr/>
        </p:nvPicPr>
        <p:blipFill>
          <a:blip r:embed="rId2"/>
          <a:stretch>
            <a:fillRect/>
          </a:stretch>
        </p:blipFill>
        <p:spPr>
          <a:xfrm>
            <a:off x="7651629" y="316511"/>
            <a:ext cx="4193877" cy="1306504"/>
          </a:xfrm>
          <a:prstGeom prst="rect">
            <a:avLst/>
          </a:prstGeom>
        </p:spPr>
      </p:pic>
      <p:pic>
        <p:nvPicPr>
          <p:cNvPr id="4" name="Picture 3">
            <a:extLst>
              <a:ext uri="{FF2B5EF4-FFF2-40B4-BE49-F238E27FC236}">
                <a16:creationId xmlns:a16="http://schemas.microsoft.com/office/drawing/2014/main" id="{47C8FA04-313A-273F-B1D6-B657D2E35EC9}"/>
              </a:ext>
            </a:extLst>
          </p:cNvPr>
          <p:cNvPicPr>
            <a:picLocks noChangeAspect="1"/>
          </p:cNvPicPr>
          <p:nvPr/>
        </p:nvPicPr>
        <p:blipFill>
          <a:blip r:embed="rId3"/>
          <a:stretch>
            <a:fillRect/>
          </a:stretch>
        </p:blipFill>
        <p:spPr>
          <a:xfrm>
            <a:off x="289127" y="1939780"/>
            <a:ext cx="6545780" cy="2997679"/>
          </a:xfrm>
          <a:prstGeom prst="rect">
            <a:avLst/>
          </a:prstGeom>
        </p:spPr>
      </p:pic>
      <p:pic>
        <p:nvPicPr>
          <p:cNvPr id="6" name="Picture 5">
            <a:extLst>
              <a:ext uri="{FF2B5EF4-FFF2-40B4-BE49-F238E27FC236}">
                <a16:creationId xmlns:a16="http://schemas.microsoft.com/office/drawing/2014/main" id="{820C7344-CE31-FAA9-D07A-EAF316435C95}"/>
              </a:ext>
            </a:extLst>
          </p:cNvPr>
          <p:cNvPicPr>
            <a:picLocks noChangeAspect="1"/>
          </p:cNvPicPr>
          <p:nvPr/>
        </p:nvPicPr>
        <p:blipFill>
          <a:blip r:embed="rId4"/>
          <a:srcRect r="15753"/>
          <a:stretch>
            <a:fillRect/>
          </a:stretch>
        </p:blipFill>
        <p:spPr>
          <a:xfrm>
            <a:off x="6527321" y="1868914"/>
            <a:ext cx="5040702" cy="2840832"/>
          </a:xfrm>
          <a:prstGeom prst="rect">
            <a:avLst/>
          </a:prstGeom>
        </p:spPr>
      </p:pic>
      <p:pic>
        <p:nvPicPr>
          <p:cNvPr id="7" name="Picture 6">
            <a:extLst>
              <a:ext uri="{FF2B5EF4-FFF2-40B4-BE49-F238E27FC236}">
                <a16:creationId xmlns:a16="http://schemas.microsoft.com/office/drawing/2014/main" id="{0E55575A-480B-E79C-5A3F-D5A60448EAF9}"/>
              </a:ext>
            </a:extLst>
          </p:cNvPr>
          <p:cNvPicPr>
            <a:picLocks noChangeAspect="1"/>
          </p:cNvPicPr>
          <p:nvPr/>
        </p:nvPicPr>
        <p:blipFill>
          <a:blip r:embed="rId5"/>
          <a:srcRect b="18834"/>
          <a:stretch>
            <a:fillRect/>
          </a:stretch>
        </p:blipFill>
        <p:spPr>
          <a:xfrm>
            <a:off x="179635" y="4537495"/>
            <a:ext cx="5784435" cy="2144561"/>
          </a:xfrm>
          <a:prstGeom prst="rect">
            <a:avLst/>
          </a:prstGeom>
        </p:spPr>
      </p:pic>
      <p:sp>
        <p:nvSpPr>
          <p:cNvPr id="8" name="TextBox 7">
            <a:extLst>
              <a:ext uri="{FF2B5EF4-FFF2-40B4-BE49-F238E27FC236}">
                <a16:creationId xmlns:a16="http://schemas.microsoft.com/office/drawing/2014/main" id="{94B02F28-0390-D2B9-9D0E-5F11008F40BB}"/>
              </a:ext>
            </a:extLst>
          </p:cNvPr>
          <p:cNvSpPr txBox="1"/>
          <p:nvPr/>
        </p:nvSpPr>
        <p:spPr>
          <a:xfrm>
            <a:off x="9489349" y="5859941"/>
            <a:ext cx="3508165" cy="923330"/>
          </a:xfrm>
          <a:prstGeom prst="rect">
            <a:avLst/>
          </a:prstGeom>
          <a:noFill/>
        </p:spPr>
        <p:txBody>
          <a:bodyPr wrap="square" rtlCol="0">
            <a:spAutoFit/>
          </a:bodyPr>
          <a:lstStyle/>
          <a:p>
            <a:r>
              <a:rPr lang="en-CA" dirty="0"/>
              <a:t>Governance Policies and accountability for every stakeholder</a:t>
            </a:r>
          </a:p>
        </p:txBody>
      </p:sp>
      <p:pic>
        <p:nvPicPr>
          <p:cNvPr id="9" name="Picture 8">
            <a:extLst>
              <a:ext uri="{FF2B5EF4-FFF2-40B4-BE49-F238E27FC236}">
                <a16:creationId xmlns:a16="http://schemas.microsoft.com/office/drawing/2014/main" id="{14D6A609-16B6-3A97-B90A-83AE13F7E0FF}"/>
              </a:ext>
            </a:extLst>
          </p:cNvPr>
          <p:cNvPicPr>
            <a:picLocks noChangeAspect="1"/>
          </p:cNvPicPr>
          <p:nvPr/>
        </p:nvPicPr>
        <p:blipFill>
          <a:blip r:embed="rId6"/>
          <a:stretch>
            <a:fillRect/>
          </a:stretch>
        </p:blipFill>
        <p:spPr>
          <a:xfrm>
            <a:off x="6405787" y="4389188"/>
            <a:ext cx="4573438" cy="1470753"/>
          </a:xfrm>
          <a:prstGeom prst="rect">
            <a:avLst/>
          </a:prstGeom>
        </p:spPr>
      </p:pic>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3C9B4D0-8344-32E6-8F7C-9FE91FBFD6B3}"/>
                  </a:ext>
                </a:extLst>
              </p14:cNvPr>
              <p14:cNvContentPartPr/>
              <p14:nvPr/>
            </p14:nvContentPartPr>
            <p14:xfrm>
              <a:off x="163725" y="4657286"/>
              <a:ext cx="135360" cy="236880"/>
            </p14:xfrm>
          </p:contentPart>
        </mc:Choice>
        <mc:Fallback xmlns="">
          <p:pic>
            <p:nvPicPr>
              <p:cNvPr id="12" name="Ink 11">
                <a:extLst>
                  <a:ext uri="{FF2B5EF4-FFF2-40B4-BE49-F238E27FC236}">
                    <a16:creationId xmlns:a16="http://schemas.microsoft.com/office/drawing/2014/main" id="{B3C9B4D0-8344-32E6-8F7C-9FE91FBFD6B3}"/>
                  </a:ext>
                </a:extLst>
              </p:cNvPr>
              <p:cNvPicPr/>
              <p:nvPr/>
            </p:nvPicPr>
            <p:blipFill>
              <a:blip r:embed="rId8"/>
              <a:stretch>
                <a:fillRect/>
              </a:stretch>
            </p:blipFill>
            <p:spPr>
              <a:xfrm>
                <a:off x="149325" y="4642886"/>
                <a:ext cx="163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895818BC-1693-CE77-F30F-78BD645673E1}"/>
                  </a:ext>
                </a:extLst>
              </p14:cNvPr>
              <p14:cNvContentPartPr/>
              <p14:nvPr/>
            </p14:nvContentPartPr>
            <p14:xfrm>
              <a:off x="6529965" y="2010206"/>
              <a:ext cx="143280" cy="162000"/>
            </p14:xfrm>
          </p:contentPart>
        </mc:Choice>
        <mc:Fallback xmlns="">
          <p:pic>
            <p:nvPicPr>
              <p:cNvPr id="15" name="Ink 14">
                <a:extLst>
                  <a:ext uri="{FF2B5EF4-FFF2-40B4-BE49-F238E27FC236}">
                    <a16:creationId xmlns:a16="http://schemas.microsoft.com/office/drawing/2014/main" id="{895818BC-1693-CE77-F30F-78BD645673E1}"/>
                  </a:ext>
                </a:extLst>
              </p:cNvPr>
              <p:cNvPicPr/>
              <p:nvPr/>
            </p:nvPicPr>
            <p:blipFill>
              <a:blip r:embed="rId10"/>
              <a:stretch>
                <a:fillRect/>
              </a:stretch>
            </p:blipFill>
            <p:spPr>
              <a:xfrm>
                <a:off x="6515925" y="1995806"/>
                <a:ext cx="171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F1B6AEEB-2C27-B63E-8B30-61C6B7F3258A}"/>
                  </a:ext>
                </a:extLst>
              </p14:cNvPr>
              <p14:cNvContentPartPr/>
              <p14:nvPr/>
            </p14:nvContentPartPr>
            <p14:xfrm>
              <a:off x="6814725" y="180326"/>
              <a:ext cx="5046840" cy="1331640"/>
            </p14:xfrm>
          </p:contentPart>
        </mc:Choice>
        <mc:Fallback xmlns="">
          <p:pic>
            <p:nvPicPr>
              <p:cNvPr id="16" name="Ink 15">
                <a:extLst>
                  <a:ext uri="{FF2B5EF4-FFF2-40B4-BE49-F238E27FC236}">
                    <a16:creationId xmlns:a16="http://schemas.microsoft.com/office/drawing/2014/main" id="{F1B6AEEB-2C27-B63E-8B30-61C6B7F3258A}"/>
                  </a:ext>
                </a:extLst>
              </p:cNvPr>
              <p:cNvPicPr/>
              <p:nvPr/>
            </p:nvPicPr>
            <p:blipFill>
              <a:blip r:embed="rId12"/>
              <a:stretch>
                <a:fillRect/>
              </a:stretch>
            </p:blipFill>
            <p:spPr>
              <a:xfrm>
                <a:off x="6800325" y="165926"/>
                <a:ext cx="5075280" cy="136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EAC1E4C3-0E92-3281-B8C9-4030CD0AF4A2}"/>
                  </a:ext>
                </a:extLst>
              </p14:cNvPr>
              <p14:cNvContentPartPr/>
              <p14:nvPr/>
            </p14:nvContentPartPr>
            <p14:xfrm>
              <a:off x="1259205" y="3849806"/>
              <a:ext cx="2053440" cy="93600"/>
            </p14:xfrm>
          </p:contentPart>
        </mc:Choice>
        <mc:Fallback xmlns="">
          <p:pic>
            <p:nvPicPr>
              <p:cNvPr id="17" name="Ink 16">
                <a:extLst>
                  <a:ext uri="{FF2B5EF4-FFF2-40B4-BE49-F238E27FC236}">
                    <a16:creationId xmlns:a16="http://schemas.microsoft.com/office/drawing/2014/main" id="{EAC1E4C3-0E92-3281-B8C9-4030CD0AF4A2}"/>
                  </a:ext>
                </a:extLst>
              </p:cNvPr>
              <p:cNvPicPr/>
              <p:nvPr/>
            </p:nvPicPr>
            <p:blipFill>
              <a:blip r:embed="rId14"/>
              <a:stretch>
                <a:fillRect/>
              </a:stretch>
            </p:blipFill>
            <p:spPr>
              <a:xfrm>
                <a:off x="1245165" y="3835766"/>
                <a:ext cx="2081880" cy="122040"/>
              </a:xfrm>
              <a:prstGeom prst="rect">
                <a:avLst/>
              </a:prstGeom>
            </p:spPr>
          </p:pic>
        </mc:Fallback>
      </mc:AlternateContent>
      <p:grpSp>
        <p:nvGrpSpPr>
          <p:cNvPr id="28" name="Group 27">
            <a:extLst>
              <a:ext uri="{FF2B5EF4-FFF2-40B4-BE49-F238E27FC236}">
                <a16:creationId xmlns:a16="http://schemas.microsoft.com/office/drawing/2014/main" id="{3EC2DA04-0BA7-E3BC-519F-19A83DD0C256}"/>
              </a:ext>
            </a:extLst>
          </p:cNvPr>
          <p:cNvGrpSpPr/>
          <p:nvPr/>
        </p:nvGrpSpPr>
        <p:grpSpPr>
          <a:xfrm>
            <a:off x="3277725" y="3126206"/>
            <a:ext cx="1290600" cy="862560"/>
            <a:chOff x="3277725" y="3126206"/>
            <a:chExt cx="1290600" cy="86256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69CAC3CC-FFE8-3D3A-BAF4-54EF936FC881}"/>
                    </a:ext>
                  </a:extLst>
                </p14:cNvPr>
                <p14:cNvContentPartPr/>
                <p14:nvPr/>
              </p14:nvContentPartPr>
              <p14:xfrm>
                <a:off x="3277725" y="3323126"/>
                <a:ext cx="466200" cy="428400"/>
              </p14:xfrm>
            </p:contentPart>
          </mc:Choice>
          <mc:Fallback xmlns="">
            <p:pic>
              <p:nvPicPr>
                <p:cNvPr id="18" name="Ink 17">
                  <a:extLst>
                    <a:ext uri="{FF2B5EF4-FFF2-40B4-BE49-F238E27FC236}">
                      <a16:creationId xmlns:a16="http://schemas.microsoft.com/office/drawing/2014/main" id="{69CAC3CC-FFE8-3D3A-BAF4-54EF936FC881}"/>
                    </a:ext>
                  </a:extLst>
                </p:cNvPr>
                <p:cNvPicPr/>
                <p:nvPr/>
              </p:nvPicPr>
              <p:blipFill>
                <a:blip r:embed="rId16"/>
                <a:stretch>
                  <a:fillRect/>
                </a:stretch>
              </p:blipFill>
              <p:spPr>
                <a:xfrm>
                  <a:off x="3267285" y="3312686"/>
                  <a:ext cx="4874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24F1F131-6E30-DBD4-DC2E-31E4FC7F77D1}"/>
                    </a:ext>
                  </a:extLst>
                </p14:cNvPr>
                <p14:cNvContentPartPr/>
                <p14:nvPr/>
              </p14:nvContentPartPr>
              <p14:xfrm>
                <a:off x="3907725" y="3320246"/>
                <a:ext cx="34920" cy="171720"/>
              </p14:xfrm>
            </p:contentPart>
          </mc:Choice>
          <mc:Fallback xmlns="">
            <p:pic>
              <p:nvPicPr>
                <p:cNvPr id="19" name="Ink 18">
                  <a:extLst>
                    <a:ext uri="{FF2B5EF4-FFF2-40B4-BE49-F238E27FC236}">
                      <a16:creationId xmlns:a16="http://schemas.microsoft.com/office/drawing/2014/main" id="{24F1F131-6E30-DBD4-DC2E-31E4FC7F77D1}"/>
                    </a:ext>
                  </a:extLst>
                </p:cNvPr>
                <p:cNvPicPr/>
                <p:nvPr/>
              </p:nvPicPr>
              <p:blipFill>
                <a:blip r:embed="rId18"/>
                <a:stretch>
                  <a:fillRect/>
                </a:stretch>
              </p:blipFill>
              <p:spPr>
                <a:xfrm>
                  <a:off x="3896925" y="3309806"/>
                  <a:ext cx="56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BADDB0E8-57C9-DBF7-311E-568AAF18B465}"/>
                    </a:ext>
                  </a:extLst>
                </p14:cNvPr>
                <p14:cNvContentPartPr/>
                <p14:nvPr/>
              </p14:nvContentPartPr>
              <p14:xfrm>
                <a:off x="3873165" y="3320246"/>
                <a:ext cx="246600" cy="284760"/>
              </p14:xfrm>
            </p:contentPart>
          </mc:Choice>
          <mc:Fallback xmlns="">
            <p:pic>
              <p:nvPicPr>
                <p:cNvPr id="20" name="Ink 19">
                  <a:extLst>
                    <a:ext uri="{FF2B5EF4-FFF2-40B4-BE49-F238E27FC236}">
                      <a16:creationId xmlns:a16="http://schemas.microsoft.com/office/drawing/2014/main" id="{BADDB0E8-57C9-DBF7-311E-568AAF18B465}"/>
                    </a:ext>
                  </a:extLst>
                </p:cNvPr>
                <p:cNvPicPr/>
                <p:nvPr/>
              </p:nvPicPr>
              <p:blipFill>
                <a:blip r:embed="rId20"/>
                <a:stretch>
                  <a:fillRect/>
                </a:stretch>
              </p:blipFill>
              <p:spPr>
                <a:xfrm>
                  <a:off x="3862365" y="3309806"/>
                  <a:ext cx="267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9097484-FBC0-B2D4-D5CF-61A55CF80650}"/>
                    </a:ext>
                  </a:extLst>
                </p14:cNvPr>
                <p14:cNvContentPartPr/>
                <p14:nvPr/>
              </p14:nvContentPartPr>
              <p14:xfrm>
                <a:off x="4132005" y="3409526"/>
                <a:ext cx="9000" cy="129960"/>
              </p14:xfrm>
            </p:contentPart>
          </mc:Choice>
          <mc:Fallback xmlns="">
            <p:pic>
              <p:nvPicPr>
                <p:cNvPr id="21" name="Ink 20">
                  <a:extLst>
                    <a:ext uri="{FF2B5EF4-FFF2-40B4-BE49-F238E27FC236}">
                      <a16:creationId xmlns:a16="http://schemas.microsoft.com/office/drawing/2014/main" id="{59097484-FBC0-B2D4-D5CF-61A55CF80650}"/>
                    </a:ext>
                  </a:extLst>
                </p:cNvPr>
                <p:cNvPicPr/>
                <p:nvPr/>
              </p:nvPicPr>
              <p:blipFill>
                <a:blip r:embed="rId22"/>
                <a:stretch>
                  <a:fillRect/>
                </a:stretch>
              </p:blipFill>
              <p:spPr>
                <a:xfrm>
                  <a:off x="4121205" y="3398726"/>
                  <a:ext cx="30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1DA6E911-2FDE-8170-0CFF-61931E9631AD}"/>
                    </a:ext>
                  </a:extLst>
                </p14:cNvPr>
                <p14:cNvContentPartPr/>
                <p14:nvPr/>
              </p14:nvContentPartPr>
              <p14:xfrm>
                <a:off x="4200765" y="3327086"/>
                <a:ext cx="360" cy="21240"/>
              </p14:xfrm>
            </p:contentPart>
          </mc:Choice>
          <mc:Fallback xmlns="">
            <p:pic>
              <p:nvPicPr>
                <p:cNvPr id="22" name="Ink 21">
                  <a:extLst>
                    <a:ext uri="{FF2B5EF4-FFF2-40B4-BE49-F238E27FC236}">
                      <a16:creationId xmlns:a16="http://schemas.microsoft.com/office/drawing/2014/main" id="{1DA6E911-2FDE-8170-0CFF-61931E9631AD}"/>
                    </a:ext>
                  </a:extLst>
                </p:cNvPr>
                <p:cNvPicPr/>
                <p:nvPr/>
              </p:nvPicPr>
              <p:blipFill>
                <a:blip r:embed="rId24"/>
                <a:stretch>
                  <a:fillRect/>
                </a:stretch>
              </p:blipFill>
              <p:spPr>
                <a:xfrm>
                  <a:off x="4190325" y="3316286"/>
                  <a:ext cx="21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2BDCA16A-AD09-A9FE-111B-0347BB7E64CD}"/>
                    </a:ext>
                  </a:extLst>
                </p14:cNvPr>
                <p14:cNvContentPartPr/>
                <p14:nvPr/>
              </p14:nvContentPartPr>
              <p14:xfrm>
                <a:off x="4166205" y="3313406"/>
                <a:ext cx="379800" cy="232920"/>
              </p14:xfrm>
            </p:contentPart>
          </mc:Choice>
          <mc:Fallback xmlns="">
            <p:pic>
              <p:nvPicPr>
                <p:cNvPr id="23" name="Ink 22">
                  <a:extLst>
                    <a:ext uri="{FF2B5EF4-FFF2-40B4-BE49-F238E27FC236}">
                      <a16:creationId xmlns:a16="http://schemas.microsoft.com/office/drawing/2014/main" id="{2BDCA16A-AD09-A9FE-111B-0347BB7E64CD}"/>
                    </a:ext>
                  </a:extLst>
                </p:cNvPr>
                <p:cNvPicPr/>
                <p:nvPr/>
              </p:nvPicPr>
              <p:blipFill>
                <a:blip r:embed="rId26"/>
                <a:stretch>
                  <a:fillRect/>
                </a:stretch>
              </p:blipFill>
              <p:spPr>
                <a:xfrm>
                  <a:off x="4155765" y="3302966"/>
                  <a:ext cx="401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1E9EEAE0-35CC-9FF4-55F6-B02AA51A1DF5}"/>
                    </a:ext>
                  </a:extLst>
                </p14:cNvPr>
                <p14:cNvContentPartPr/>
                <p14:nvPr/>
              </p14:nvContentPartPr>
              <p14:xfrm>
                <a:off x="3664725" y="3126206"/>
                <a:ext cx="903600" cy="862560"/>
              </p14:xfrm>
            </p:contentPart>
          </mc:Choice>
          <mc:Fallback xmlns="">
            <p:pic>
              <p:nvPicPr>
                <p:cNvPr id="26" name="Ink 25">
                  <a:extLst>
                    <a:ext uri="{FF2B5EF4-FFF2-40B4-BE49-F238E27FC236}">
                      <a16:creationId xmlns:a16="http://schemas.microsoft.com/office/drawing/2014/main" id="{1E9EEAE0-35CC-9FF4-55F6-B02AA51A1DF5}"/>
                    </a:ext>
                  </a:extLst>
                </p:cNvPr>
                <p:cNvPicPr/>
                <p:nvPr/>
              </p:nvPicPr>
              <p:blipFill>
                <a:blip r:embed="rId28"/>
                <a:stretch>
                  <a:fillRect/>
                </a:stretch>
              </p:blipFill>
              <p:spPr>
                <a:xfrm>
                  <a:off x="3653925" y="3115766"/>
                  <a:ext cx="924840" cy="883800"/>
                </a:xfrm>
                <a:prstGeom prst="rect">
                  <a:avLst/>
                </a:prstGeom>
              </p:spPr>
            </p:pic>
          </mc:Fallback>
        </mc:AlternateContent>
      </p:grpSp>
      <p:grpSp>
        <p:nvGrpSpPr>
          <p:cNvPr id="32" name="Group 31">
            <a:extLst>
              <a:ext uri="{FF2B5EF4-FFF2-40B4-BE49-F238E27FC236}">
                <a16:creationId xmlns:a16="http://schemas.microsoft.com/office/drawing/2014/main" id="{09B787A5-DD1A-91C7-4078-E7F97A3FA083}"/>
              </a:ext>
            </a:extLst>
          </p:cNvPr>
          <p:cNvGrpSpPr/>
          <p:nvPr/>
        </p:nvGrpSpPr>
        <p:grpSpPr>
          <a:xfrm>
            <a:off x="1034925" y="4038446"/>
            <a:ext cx="3848040" cy="198720"/>
            <a:chOff x="1034925" y="4038446"/>
            <a:chExt cx="3848040" cy="198720"/>
          </a:xfrm>
        </p:grpSpPr>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109CB694-7581-97B8-7289-F252097450AE}"/>
                    </a:ext>
                  </a:extLst>
                </p14:cNvPr>
                <p14:cNvContentPartPr/>
                <p14:nvPr/>
              </p14:nvContentPartPr>
              <p14:xfrm>
                <a:off x="1034925" y="4038446"/>
                <a:ext cx="2424240" cy="164880"/>
              </p14:xfrm>
            </p:contentPart>
          </mc:Choice>
          <mc:Fallback xmlns="">
            <p:pic>
              <p:nvPicPr>
                <p:cNvPr id="29" name="Ink 28">
                  <a:extLst>
                    <a:ext uri="{FF2B5EF4-FFF2-40B4-BE49-F238E27FC236}">
                      <a16:creationId xmlns:a16="http://schemas.microsoft.com/office/drawing/2014/main" id="{109CB694-7581-97B8-7289-F252097450AE}"/>
                    </a:ext>
                  </a:extLst>
                </p:cNvPr>
                <p:cNvPicPr/>
                <p:nvPr/>
              </p:nvPicPr>
              <p:blipFill>
                <a:blip r:embed="rId30"/>
                <a:stretch>
                  <a:fillRect/>
                </a:stretch>
              </p:blipFill>
              <p:spPr>
                <a:xfrm>
                  <a:off x="1020885" y="4024046"/>
                  <a:ext cx="2452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C01656A3-DB06-3C1B-C086-93DB331F2092}"/>
                    </a:ext>
                  </a:extLst>
                </p14:cNvPr>
                <p14:cNvContentPartPr/>
                <p14:nvPr/>
              </p14:nvContentPartPr>
              <p14:xfrm>
                <a:off x="3666165" y="4154366"/>
                <a:ext cx="1216800" cy="82800"/>
              </p14:xfrm>
            </p:contentPart>
          </mc:Choice>
          <mc:Fallback xmlns="">
            <p:pic>
              <p:nvPicPr>
                <p:cNvPr id="30" name="Ink 29">
                  <a:extLst>
                    <a:ext uri="{FF2B5EF4-FFF2-40B4-BE49-F238E27FC236}">
                      <a16:creationId xmlns:a16="http://schemas.microsoft.com/office/drawing/2014/main" id="{C01656A3-DB06-3C1B-C086-93DB331F2092}"/>
                    </a:ext>
                  </a:extLst>
                </p:cNvPr>
                <p:cNvPicPr/>
                <p:nvPr/>
              </p:nvPicPr>
              <p:blipFill>
                <a:blip r:embed="rId32"/>
                <a:stretch>
                  <a:fillRect/>
                </a:stretch>
              </p:blipFill>
              <p:spPr>
                <a:xfrm>
                  <a:off x="3651765" y="4140326"/>
                  <a:ext cx="124524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733092EF-2557-7D47-FD05-CA1E6552911E}"/>
                  </a:ext>
                </a:extLst>
              </p14:cNvPr>
              <p14:cNvContentPartPr/>
              <p14:nvPr/>
            </p14:nvContentPartPr>
            <p14:xfrm>
              <a:off x="2544765" y="4483046"/>
              <a:ext cx="1027080" cy="61920"/>
            </p14:xfrm>
          </p:contentPart>
        </mc:Choice>
        <mc:Fallback xmlns="">
          <p:pic>
            <p:nvPicPr>
              <p:cNvPr id="33" name="Ink 32">
                <a:extLst>
                  <a:ext uri="{FF2B5EF4-FFF2-40B4-BE49-F238E27FC236}">
                    <a16:creationId xmlns:a16="http://schemas.microsoft.com/office/drawing/2014/main" id="{733092EF-2557-7D47-FD05-CA1E6552911E}"/>
                  </a:ext>
                </a:extLst>
              </p:cNvPr>
              <p:cNvPicPr/>
              <p:nvPr/>
            </p:nvPicPr>
            <p:blipFill>
              <a:blip r:embed="rId34"/>
              <a:stretch>
                <a:fillRect/>
              </a:stretch>
            </p:blipFill>
            <p:spPr>
              <a:xfrm>
                <a:off x="2530365" y="4468646"/>
                <a:ext cx="10555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EE640FDB-7459-FC48-64ED-27D9979213DF}"/>
                  </a:ext>
                </a:extLst>
              </p14:cNvPr>
              <p14:cNvContentPartPr/>
              <p14:nvPr/>
            </p14:nvContentPartPr>
            <p14:xfrm>
              <a:off x="6435285" y="2024606"/>
              <a:ext cx="164160" cy="181440"/>
            </p14:xfrm>
          </p:contentPart>
        </mc:Choice>
        <mc:Fallback xmlns="">
          <p:pic>
            <p:nvPicPr>
              <p:cNvPr id="34" name="Ink 33">
                <a:extLst>
                  <a:ext uri="{FF2B5EF4-FFF2-40B4-BE49-F238E27FC236}">
                    <a16:creationId xmlns:a16="http://schemas.microsoft.com/office/drawing/2014/main" id="{EE640FDB-7459-FC48-64ED-27D9979213DF}"/>
                  </a:ext>
                </a:extLst>
              </p:cNvPr>
              <p:cNvPicPr/>
              <p:nvPr/>
            </p:nvPicPr>
            <p:blipFill>
              <a:blip r:embed="rId36"/>
              <a:stretch>
                <a:fillRect/>
              </a:stretch>
            </p:blipFill>
            <p:spPr>
              <a:xfrm>
                <a:off x="6420885" y="2010206"/>
                <a:ext cx="192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Ink 34">
                <a:extLst>
                  <a:ext uri="{FF2B5EF4-FFF2-40B4-BE49-F238E27FC236}">
                    <a16:creationId xmlns:a16="http://schemas.microsoft.com/office/drawing/2014/main" id="{0AAD251E-A699-F5B1-3C83-A863F89987B7}"/>
                  </a:ext>
                </a:extLst>
              </p14:cNvPr>
              <p14:cNvContentPartPr/>
              <p14:nvPr/>
            </p14:nvContentPartPr>
            <p14:xfrm>
              <a:off x="6754245" y="2256086"/>
              <a:ext cx="1316520" cy="59040"/>
            </p14:xfrm>
          </p:contentPart>
        </mc:Choice>
        <mc:Fallback xmlns="">
          <p:pic>
            <p:nvPicPr>
              <p:cNvPr id="35" name="Ink 34">
                <a:extLst>
                  <a:ext uri="{FF2B5EF4-FFF2-40B4-BE49-F238E27FC236}">
                    <a16:creationId xmlns:a16="http://schemas.microsoft.com/office/drawing/2014/main" id="{0AAD251E-A699-F5B1-3C83-A863F89987B7}"/>
                  </a:ext>
                </a:extLst>
              </p:cNvPr>
              <p:cNvPicPr/>
              <p:nvPr/>
            </p:nvPicPr>
            <p:blipFill>
              <a:blip r:embed="rId38"/>
              <a:stretch>
                <a:fillRect/>
              </a:stretch>
            </p:blipFill>
            <p:spPr>
              <a:xfrm>
                <a:off x="6740205" y="2242046"/>
                <a:ext cx="1344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275FC019-6C85-8156-8AFB-624A0055B627}"/>
                  </a:ext>
                </a:extLst>
              </p14:cNvPr>
              <p14:cNvContentPartPr/>
              <p14:nvPr/>
            </p14:nvContentPartPr>
            <p14:xfrm>
              <a:off x="1837365" y="1647326"/>
              <a:ext cx="2778120" cy="264240"/>
            </p14:xfrm>
          </p:contentPart>
        </mc:Choice>
        <mc:Fallback xmlns="">
          <p:pic>
            <p:nvPicPr>
              <p:cNvPr id="36" name="Ink 35">
                <a:extLst>
                  <a:ext uri="{FF2B5EF4-FFF2-40B4-BE49-F238E27FC236}">
                    <a16:creationId xmlns:a16="http://schemas.microsoft.com/office/drawing/2014/main" id="{275FC019-6C85-8156-8AFB-624A0055B627}"/>
                  </a:ext>
                </a:extLst>
              </p:cNvPr>
              <p:cNvPicPr/>
              <p:nvPr/>
            </p:nvPicPr>
            <p:blipFill>
              <a:blip r:embed="rId40"/>
              <a:stretch>
                <a:fillRect/>
              </a:stretch>
            </p:blipFill>
            <p:spPr>
              <a:xfrm>
                <a:off x="1822965" y="1633286"/>
                <a:ext cx="28065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EBF6DC23-5A42-F295-6F5F-743D71E581A2}"/>
                  </a:ext>
                </a:extLst>
              </p14:cNvPr>
              <p14:cNvContentPartPr/>
              <p14:nvPr/>
            </p14:nvContentPartPr>
            <p14:xfrm>
              <a:off x="6392085" y="3675926"/>
              <a:ext cx="5349240" cy="709200"/>
            </p14:xfrm>
          </p:contentPart>
        </mc:Choice>
        <mc:Fallback xmlns="">
          <p:pic>
            <p:nvPicPr>
              <p:cNvPr id="37" name="Ink 36">
                <a:extLst>
                  <a:ext uri="{FF2B5EF4-FFF2-40B4-BE49-F238E27FC236}">
                    <a16:creationId xmlns:a16="http://schemas.microsoft.com/office/drawing/2014/main" id="{EBF6DC23-5A42-F295-6F5F-743D71E581A2}"/>
                  </a:ext>
                </a:extLst>
              </p:cNvPr>
              <p:cNvPicPr/>
              <p:nvPr/>
            </p:nvPicPr>
            <p:blipFill>
              <a:blip r:embed="rId42"/>
              <a:stretch>
                <a:fillRect/>
              </a:stretch>
            </p:blipFill>
            <p:spPr>
              <a:xfrm>
                <a:off x="6377685" y="3661886"/>
                <a:ext cx="537768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9833AA06-2807-DC38-5F16-F1FBBE891299}"/>
                  </a:ext>
                </a:extLst>
              </p14:cNvPr>
              <p14:cNvContentPartPr/>
              <p14:nvPr/>
            </p14:nvContentPartPr>
            <p14:xfrm>
              <a:off x="9506085" y="3935846"/>
              <a:ext cx="1156320" cy="89280"/>
            </p14:xfrm>
          </p:contentPart>
        </mc:Choice>
        <mc:Fallback xmlns="">
          <p:pic>
            <p:nvPicPr>
              <p:cNvPr id="38" name="Ink 37">
                <a:extLst>
                  <a:ext uri="{FF2B5EF4-FFF2-40B4-BE49-F238E27FC236}">
                    <a16:creationId xmlns:a16="http://schemas.microsoft.com/office/drawing/2014/main" id="{9833AA06-2807-DC38-5F16-F1FBBE891299}"/>
                  </a:ext>
                </a:extLst>
              </p:cNvPr>
              <p:cNvPicPr/>
              <p:nvPr/>
            </p:nvPicPr>
            <p:blipFill>
              <a:blip r:embed="rId44"/>
              <a:stretch>
                <a:fillRect/>
              </a:stretch>
            </p:blipFill>
            <p:spPr>
              <a:xfrm>
                <a:off x="9492045" y="3921806"/>
                <a:ext cx="11847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9A2074FE-D8AA-7288-A715-BDD3830728D3}"/>
                  </a:ext>
                </a:extLst>
              </p14:cNvPr>
              <p14:cNvContentPartPr/>
              <p14:nvPr/>
            </p14:nvContentPartPr>
            <p14:xfrm>
              <a:off x="7004445" y="4222766"/>
              <a:ext cx="1164960" cy="21960"/>
            </p14:xfrm>
          </p:contentPart>
        </mc:Choice>
        <mc:Fallback xmlns="">
          <p:pic>
            <p:nvPicPr>
              <p:cNvPr id="39" name="Ink 38">
                <a:extLst>
                  <a:ext uri="{FF2B5EF4-FFF2-40B4-BE49-F238E27FC236}">
                    <a16:creationId xmlns:a16="http://schemas.microsoft.com/office/drawing/2014/main" id="{9A2074FE-D8AA-7288-A715-BDD3830728D3}"/>
                  </a:ext>
                </a:extLst>
              </p:cNvPr>
              <p:cNvPicPr/>
              <p:nvPr/>
            </p:nvPicPr>
            <p:blipFill>
              <a:blip r:embed="rId46"/>
              <a:stretch>
                <a:fillRect/>
              </a:stretch>
            </p:blipFill>
            <p:spPr>
              <a:xfrm>
                <a:off x="6990405" y="4208726"/>
                <a:ext cx="1193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D054AFF6-8B7D-DF91-3E43-2484F5822B64}"/>
                  </a:ext>
                </a:extLst>
              </p14:cNvPr>
              <p14:cNvContentPartPr/>
              <p14:nvPr/>
            </p14:nvContentPartPr>
            <p14:xfrm>
              <a:off x="284325" y="1547966"/>
              <a:ext cx="43560" cy="404640"/>
            </p14:xfrm>
          </p:contentPart>
        </mc:Choice>
        <mc:Fallback xmlns="">
          <p:pic>
            <p:nvPicPr>
              <p:cNvPr id="40" name="Ink 39">
                <a:extLst>
                  <a:ext uri="{FF2B5EF4-FFF2-40B4-BE49-F238E27FC236}">
                    <a16:creationId xmlns:a16="http://schemas.microsoft.com/office/drawing/2014/main" id="{D054AFF6-8B7D-DF91-3E43-2484F5822B64}"/>
                  </a:ext>
                </a:extLst>
              </p:cNvPr>
              <p:cNvPicPr/>
              <p:nvPr/>
            </p:nvPicPr>
            <p:blipFill>
              <a:blip r:embed="rId48"/>
              <a:stretch>
                <a:fillRect/>
              </a:stretch>
            </p:blipFill>
            <p:spPr>
              <a:xfrm>
                <a:off x="270285" y="1533926"/>
                <a:ext cx="720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FA29DB8B-52B3-B8CF-9FC8-29AADEF13B1F}"/>
                  </a:ext>
                </a:extLst>
              </p14:cNvPr>
              <p14:cNvContentPartPr/>
              <p14:nvPr/>
            </p14:nvContentPartPr>
            <p14:xfrm>
              <a:off x="6443925" y="1383806"/>
              <a:ext cx="353880" cy="432000"/>
            </p14:xfrm>
          </p:contentPart>
        </mc:Choice>
        <mc:Fallback xmlns="">
          <p:pic>
            <p:nvPicPr>
              <p:cNvPr id="43" name="Ink 42">
                <a:extLst>
                  <a:ext uri="{FF2B5EF4-FFF2-40B4-BE49-F238E27FC236}">
                    <a16:creationId xmlns:a16="http://schemas.microsoft.com/office/drawing/2014/main" id="{FA29DB8B-52B3-B8CF-9FC8-29AADEF13B1F}"/>
                  </a:ext>
                </a:extLst>
              </p:cNvPr>
              <p:cNvPicPr/>
              <p:nvPr/>
            </p:nvPicPr>
            <p:blipFill>
              <a:blip r:embed="rId50"/>
              <a:stretch>
                <a:fillRect/>
              </a:stretch>
            </p:blipFill>
            <p:spPr>
              <a:xfrm>
                <a:off x="6429525" y="1369766"/>
                <a:ext cx="38232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15D4EECA-CA34-6F4C-0E08-E82798BAC8A8}"/>
                  </a:ext>
                </a:extLst>
              </p14:cNvPr>
              <p14:cNvContentPartPr/>
              <p14:nvPr/>
            </p14:nvContentPartPr>
            <p14:xfrm>
              <a:off x="77325" y="4387286"/>
              <a:ext cx="207360" cy="472320"/>
            </p14:xfrm>
          </p:contentPart>
        </mc:Choice>
        <mc:Fallback xmlns="">
          <p:pic>
            <p:nvPicPr>
              <p:cNvPr id="44" name="Ink 43">
                <a:extLst>
                  <a:ext uri="{FF2B5EF4-FFF2-40B4-BE49-F238E27FC236}">
                    <a16:creationId xmlns:a16="http://schemas.microsoft.com/office/drawing/2014/main" id="{15D4EECA-CA34-6F4C-0E08-E82798BAC8A8}"/>
                  </a:ext>
                </a:extLst>
              </p:cNvPr>
              <p:cNvPicPr/>
              <p:nvPr/>
            </p:nvPicPr>
            <p:blipFill>
              <a:blip r:embed="rId52"/>
              <a:stretch>
                <a:fillRect/>
              </a:stretch>
            </p:blipFill>
            <p:spPr>
              <a:xfrm>
                <a:off x="63285" y="4373246"/>
                <a:ext cx="235800" cy="500760"/>
              </a:xfrm>
              <a:prstGeom prst="rect">
                <a:avLst/>
              </a:prstGeom>
            </p:spPr>
          </p:pic>
        </mc:Fallback>
      </mc:AlternateContent>
      <p:grpSp>
        <p:nvGrpSpPr>
          <p:cNvPr id="47" name="Group 46">
            <a:extLst>
              <a:ext uri="{FF2B5EF4-FFF2-40B4-BE49-F238E27FC236}">
                <a16:creationId xmlns:a16="http://schemas.microsoft.com/office/drawing/2014/main" id="{DC237060-3334-FA15-ED91-D5488E511BC8}"/>
              </a:ext>
            </a:extLst>
          </p:cNvPr>
          <p:cNvGrpSpPr/>
          <p:nvPr/>
        </p:nvGrpSpPr>
        <p:grpSpPr>
          <a:xfrm>
            <a:off x="198285" y="1781246"/>
            <a:ext cx="1221480" cy="864360"/>
            <a:chOff x="198285" y="1781246"/>
            <a:chExt cx="1221480" cy="864360"/>
          </a:xfrm>
        </p:grpSpPr>
        <mc:AlternateContent xmlns:mc="http://schemas.openxmlformats.org/markup-compatibility/2006" xmlns:p14="http://schemas.microsoft.com/office/powerpoint/2010/main">
          <mc:Choice Requires="p14">
            <p:contentPart p14:bwMode="auto" r:id="rId53">
              <p14:nvContentPartPr>
                <p14:cNvPr id="10" name="Ink 9">
                  <a:extLst>
                    <a:ext uri="{FF2B5EF4-FFF2-40B4-BE49-F238E27FC236}">
                      <a16:creationId xmlns:a16="http://schemas.microsoft.com/office/drawing/2014/main" id="{6B64AA08-9DD8-CFEC-9FF5-AD12E1602DE3}"/>
                    </a:ext>
                  </a:extLst>
                </p14:cNvPr>
                <p14:cNvContentPartPr/>
                <p14:nvPr/>
              </p14:nvContentPartPr>
              <p14:xfrm>
                <a:off x="241485" y="1938206"/>
                <a:ext cx="60840" cy="431640"/>
              </p14:xfrm>
            </p:contentPart>
          </mc:Choice>
          <mc:Fallback xmlns="">
            <p:pic>
              <p:nvPicPr>
                <p:cNvPr id="10" name="Ink 9">
                  <a:extLst>
                    <a:ext uri="{FF2B5EF4-FFF2-40B4-BE49-F238E27FC236}">
                      <a16:creationId xmlns:a16="http://schemas.microsoft.com/office/drawing/2014/main" id="{6B64AA08-9DD8-CFEC-9FF5-AD12E1602DE3}"/>
                    </a:ext>
                  </a:extLst>
                </p:cNvPr>
                <p:cNvPicPr/>
                <p:nvPr/>
              </p:nvPicPr>
              <p:blipFill>
                <a:blip r:embed="rId54"/>
                <a:stretch>
                  <a:fillRect/>
                </a:stretch>
              </p:blipFill>
              <p:spPr>
                <a:xfrm>
                  <a:off x="227085" y="1924166"/>
                  <a:ext cx="892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 name="Ink 10">
                  <a:extLst>
                    <a:ext uri="{FF2B5EF4-FFF2-40B4-BE49-F238E27FC236}">
                      <a16:creationId xmlns:a16="http://schemas.microsoft.com/office/drawing/2014/main" id="{05A189E2-CCBB-3DC3-04DD-143BE0C918A1}"/>
                    </a:ext>
                  </a:extLst>
                </p14:cNvPr>
                <p14:cNvContentPartPr/>
                <p14:nvPr/>
              </p14:nvContentPartPr>
              <p14:xfrm>
                <a:off x="198285" y="2068886"/>
                <a:ext cx="160560" cy="246240"/>
              </p14:xfrm>
            </p:contentPart>
          </mc:Choice>
          <mc:Fallback xmlns="">
            <p:pic>
              <p:nvPicPr>
                <p:cNvPr id="11" name="Ink 10">
                  <a:extLst>
                    <a:ext uri="{FF2B5EF4-FFF2-40B4-BE49-F238E27FC236}">
                      <a16:creationId xmlns:a16="http://schemas.microsoft.com/office/drawing/2014/main" id="{05A189E2-CCBB-3DC3-04DD-143BE0C918A1}"/>
                    </a:ext>
                  </a:extLst>
                </p:cNvPr>
                <p:cNvPicPr/>
                <p:nvPr/>
              </p:nvPicPr>
              <p:blipFill>
                <a:blip r:embed="rId56"/>
                <a:stretch>
                  <a:fillRect/>
                </a:stretch>
              </p:blipFill>
              <p:spPr>
                <a:xfrm>
                  <a:off x="183885" y="2054486"/>
                  <a:ext cx="189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Ink 44">
                  <a:extLst>
                    <a:ext uri="{FF2B5EF4-FFF2-40B4-BE49-F238E27FC236}">
                      <a16:creationId xmlns:a16="http://schemas.microsoft.com/office/drawing/2014/main" id="{C3A1219D-1E83-A8E9-6535-8F8886C78AAF}"/>
                    </a:ext>
                  </a:extLst>
                </p14:cNvPr>
                <p14:cNvContentPartPr/>
                <p14:nvPr/>
              </p14:nvContentPartPr>
              <p14:xfrm>
                <a:off x="469365" y="1781246"/>
                <a:ext cx="950400" cy="864360"/>
              </p14:xfrm>
            </p:contentPart>
          </mc:Choice>
          <mc:Fallback xmlns="">
            <p:pic>
              <p:nvPicPr>
                <p:cNvPr id="45" name="Ink 44">
                  <a:extLst>
                    <a:ext uri="{FF2B5EF4-FFF2-40B4-BE49-F238E27FC236}">
                      <a16:creationId xmlns:a16="http://schemas.microsoft.com/office/drawing/2014/main" id="{C3A1219D-1E83-A8E9-6535-8F8886C78AAF}"/>
                    </a:ext>
                  </a:extLst>
                </p:cNvPr>
                <p:cNvPicPr/>
                <p:nvPr/>
              </p:nvPicPr>
              <p:blipFill>
                <a:blip r:embed="rId58"/>
                <a:stretch>
                  <a:fillRect/>
                </a:stretch>
              </p:blipFill>
              <p:spPr>
                <a:xfrm>
                  <a:off x="455325" y="1767206"/>
                  <a:ext cx="978840" cy="89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8" name="Ink 47">
                <a:extLst>
                  <a:ext uri="{FF2B5EF4-FFF2-40B4-BE49-F238E27FC236}">
                    <a16:creationId xmlns:a16="http://schemas.microsoft.com/office/drawing/2014/main" id="{5B0CBF80-1B22-6AA7-1370-737E096EF07B}"/>
                  </a:ext>
                </a:extLst>
              </p14:cNvPr>
              <p14:cNvContentPartPr/>
              <p14:nvPr/>
            </p14:nvContentPartPr>
            <p14:xfrm>
              <a:off x="1494645" y="4578806"/>
              <a:ext cx="598680" cy="809640"/>
            </p14:xfrm>
          </p:contentPart>
        </mc:Choice>
        <mc:Fallback xmlns="">
          <p:pic>
            <p:nvPicPr>
              <p:cNvPr id="48" name="Ink 47">
                <a:extLst>
                  <a:ext uri="{FF2B5EF4-FFF2-40B4-BE49-F238E27FC236}">
                    <a16:creationId xmlns:a16="http://schemas.microsoft.com/office/drawing/2014/main" id="{5B0CBF80-1B22-6AA7-1370-737E096EF07B}"/>
                  </a:ext>
                </a:extLst>
              </p:cNvPr>
              <p:cNvPicPr/>
              <p:nvPr/>
            </p:nvPicPr>
            <p:blipFill>
              <a:blip r:embed="rId60"/>
              <a:stretch>
                <a:fillRect/>
              </a:stretch>
            </p:blipFill>
            <p:spPr>
              <a:xfrm>
                <a:off x="1480605" y="4564406"/>
                <a:ext cx="627120" cy="838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Ink 48">
                <a:extLst>
                  <a:ext uri="{FF2B5EF4-FFF2-40B4-BE49-F238E27FC236}">
                    <a16:creationId xmlns:a16="http://schemas.microsoft.com/office/drawing/2014/main" id="{C284372A-6CDB-5EBE-9CB6-3C16709A8F3B}"/>
                  </a:ext>
                </a:extLst>
              </p14:cNvPr>
              <p14:cNvContentPartPr/>
              <p14:nvPr/>
            </p14:nvContentPartPr>
            <p14:xfrm>
              <a:off x="7809765" y="1923086"/>
              <a:ext cx="907560" cy="664200"/>
            </p14:xfrm>
          </p:contentPart>
        </mc:Choice>
        <mc:Fallback xmlns="">
          <p:pic>
            <p:nvPicPr>
              <p:cNvPr id="49" name="Ink 48">
                <a:extLst>
                  <a:ext uri="{FF2B5EF4-FFF2-40B4-BE49-F238E27FC236}">
                    <a16:creationId xmlns:a16="http://schemas.microsoft.com/office/drawing/2014/main" id="{C284372A-6CDB-5EBE-9CB6-3C16709A8F3B}"/>
                  </a:ext>
                </a:extLst>
              </p:cNvPr>
              <p:cNvPicPr/>
              <p:nvPr/>
            </p:nvPicPr>
            <p:blipFill>
              <a:blip r:embed="rId62"/>
              <a:stretch>
                <a:fillRect/>
              </a:stretch>
            </p:blipFill>
            <p:spPr>
              <a:xfrm>
                <a:off x="7795725" y="1908686"/>
                <a:ext cx="93600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a:extLst>
                  <a:ext uri="{FF2B5EF4-FFF2-40B4-BE49-F238E27FC236}">
                    <a16:creationId xmlns:a16="http://schemas.microsoft.com/office/drawing/2014/main" id="{7C6321F7-4382-B3B5-D4CD-E3EFE1B3A937}"/>
                  </a:ext>
                </a:extLst>
              </p14:cNvPr>
              <p14:cNvContentPartPr/>
              <p14:nvPr/>
            </p14:nvContentPartPr>
            <p14:xfrm>
              <a:off x="8013885" y="6945446"/>
              <a:ext cx="69480" cy="55080"/>
            </p14:xfrm>
          </p:contentPart>
        </mc:Choice>
        <mc:Fallback xmlns="">
          <p:pic>
            <p:nvPicPr>
              <p:cNvPr id="50" name="Ink 49">
                <a:extLst>
                  <a:ext uri="{FF2B5EF4-FFF2-40B4-BE49-F238E27FC236}">
                    <a16:creationId xmlns:a16="http://schemas.microsoft.com/office/drawing/2014/main" id="{7C6321F7-4382-B3B5-D4CD-E3EFE1B3A937}"/>
                  </a:ext>
                </a:extLst>
              </p:cNvPr>
              <p:cNvPicPr/>
              <p:nvPr/>
            </p:nvPicPr>
            <p:blipFill>
              <a:blip r:embed="rId64"/>
              <a:stretch>
                <a:fillRect/>
              </a:stretch>
            </p:blipFill>
            <p:spPr>
              <a:xfrm>
                <a:off x="7999485" y="6931406"/>
                <a:ext cx="97920" cy="83520"/>
              </a:xfrm>
              <a:prstGeom prst="rect">
                <a:avLst/>
              </a:prstGeom>
            </p:spPr>
          </p:pic>
        </mc:Fallback>
      </mc:AlternateContent>
    </p:spTree>
    <p:extLst>
      <p:ext uri="{BB962C8B-B14F-4D97-AF65-F5344CB8AC3E}">
        <p14:creationId xmlns:p14="http://schemas.microsoft.com/office/powerpoint/2010/main" val="362706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9DD5-95E7-E45A-D738-F1140D2A41AA}"/>
              </a:ext>
            </a:extLst>
          </p:cNvPr>
          <p:cNvSpPr>
            <a:spLocks noGrp="1"/>
          </p:cNvSpPr>
          <p:nvPr>
            <p:ph type="title"/>
          </p:nvPr>
        </p:nvSpPr>
        <p:spPr/>
        <p:txBody>
          <a:bodyPr/>
          <a:lstStyle/>
          <a:p>
            <a:r>
              <a:rPr lang="en-CA" dirty="0"/>
              <a:t>Explainable AI tools </a:t>
            </a:r>
            <a:br>
              <a:rPr lang="en-CA" dirty="0"/>
            </a:br>
            <a:endParaRPr lang="en-CA" dirty="0"/>
          </a:p>
        </p:txBody>
      </p:sp>
      <p:pic>
        <p:nvPicPr>
          <p:cNvPr id="4" name="Picture 3">
            <a:extLst>
              <a:ext uri="{FF2B5EF4-FFF2-40B4-BE49-F238E27FC236}">
                <a16:creationId xmlns:a16="http://schemas.microsoft.com/office/drawing/2014/main" id="{53AF3F77-8757-956A-9E47-A4BEA5C745BF}"/>
              </a:ext>
            </a:extLst>
          </p:cNvPr>
          <p:cNvPicPr>
            <a:picLocks noChangeAspect="1"/>
          </p:cNvPicPr>
          <p:nvPr/>
        </p:nvPicPr>
        <p:blipFill>
          <a:blip r:embed="rId2"/>
          <a:stretch>
            <a:fillRect/>
          </a:stretch>
        </p:blipFill>
        <p:spPr>
          <a:xfrm>
            <a:off x="-49471" y="1027906"/>
            <a:ext cx="6145471" cy="3283197"/>
          </a:xfrm>
          <a:prstGeom prst="rect">
            <a:avLst/>
          </a:prstGeom>
        </p:spPr>
      </p:pic>
      <p:pic>
        <p:nvPicPr>
          <p:cNvPr id="5" name="Picture 4">
            <a:extLst>
              <a:ext uri="{FF2B5EF4-FFF2-40B4-BE49-F238E27FC236}">
                <a16:creationId xmlns:a16="http://schemas.microsoft.com/office/drawing/2014/main" id="{1D225F20-B0F4-7F67-275A-735C432F5B8C}"/>
              </a:ext>
            </a:extLst>
          </p:cNvPr>
          <p:cNvPicPr>
            <a:picLocks noChangeAspect="1"/>
          </p:cNvPicPr>
          <p:nvPr/>
        </p:nvPicPr>
        <p:blipFill>
          <a:blip r:embed="rId3"/>
          <a:srcRect b="5220"/>
          <a:stretch>
            <a:fillRect/>
          </a:stretch>
        </p:blipFill>
        <p:spPr>
          <a:xfrm>
            <a:off x="1355997" y="4153023"/>
            <a:ext cx="2956915" cy="2604393"/>
          </a:xfrm>
          <a:prstGeom prst="rect">
            <a:avLst/>
          </a:prstGeom>
        </p:spPr>
      </p:pic>
      <p:pic>
        <p:nvPicPr>
          <p:cNvPr id="8" name="Picture 7">
            <a:extLst>
              <a:ext uri="{FF2B5EF4-FFF2-40B4-BE49-F238E27FC236}">
                <a16:creationId xmlns:a16="http://schemas.microsoft.com/office/drawing/2014/main" id="{DD78350A-40CF-FB83-FDFD-0CEEAB0C82E3}"/>
              </a:ext>
            </a:extLst>
          </p:cNvPr>
          <p:cNvPicPr>
            <a:picLocks noChangeAspect="1"/>
          </p:cNvPicPr>
          <p:nvPr/>
        </p:nvPicPr>
        <p:blipFill>
          <a:blip r:embed="rId4"/>
          <a:stretch>
            <a:fillRect/>
          </a:stretch>
        </p:blipFill>
        <p:spPr>
          <a:xfrm>
            <a:off x="6420792" y="557783"/>
            <a:ext cx="4933008" cy="2456155"/>
          </a:xfrm>
          <a:prstGeom prst="rect">
            <a:avLst/>
          </a:prstGeom>
        </p:spPr>
      </p:pic>
      <p:pic>
        <p:nvPicPr>
          <p:cNvPr id="9" name="Picture 8">
            <a:extLst>
              <a:ext uri="{FF2B5EF4-FFF2-40B4-BE49-F238E27FC236}">
                <a16:creationId xmlns:a16="http://schemas.microsoft.com/office/drawing/2014/main" id="{F381156A-F279-07C2-6BFE-2C19203CD5A3}"/>
              </a:ext>
            </a:extLst>
          </p:cNvPr>
          <p:cNvPicPr>
            <a:picLocks noChangeAspect="1"/>
          </p:cNvPicPr>
          <p:nvPr/>
        </p:nvPicPr>
        <p:blipFill>
          <a:blip r:embed="rId5"/>
          <a:stretch>
            <a:fillRect/>
          </a:stretch>
        </p:blipFill>
        <p:spPr>
          <a:xfrm>
            <a:off x="5788893" y="3206597"/>
            <a:ext cx="5450559" cy="2845776"/>
          </a:xfrm>
          <a:prstGeom prst="rect">
            <a:avLst/>
          </a:prstGeom>
        </p:spPr>
      </p:pic>
    </p:spTree>
    <p:extLst>
      <p:ext uri="{BB962C8B-B14F-4D97-AF65-F5344CB8AC3E}">
        <p14:creationId xmlns:p14="http://schemas.microsoft.com/office/powerpoint/2010/main" val="161000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B65B-BB79-61BE-04D3-EA5E4A0AF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15FC8-5679-769A-1389-6FD33A0B27D6}"/>
              </a:ext>
            </a:extLst>
          </p:cNvPr>
          <p:cNvSpPr>
            <a:spLocks noGrp="1"/>
          </p:cNvSpPr>
          <p:nvPr>
            <p:ph type="title"/>
          </p:nvPr>
        </p:nvSpPr>
        <p:spPr/>
        <p:txBody>
          <a:bodyPr/>
          <a:lstStyle/>
          <a:p>
            <a:r>
              <a:rPr lang="en-CA" dirty="0"/>
              <a:t>Explainable AI tools </a:t>
            </a:r>
            <a:br>
              <a:rPr lang="en-CA" dirty="0"/>
            </a:br>
            <a:endParaRPr lang="en-CA" dirty="0"/>
          </a:p>
        </p:txBody>
      </p:sp>
      <p:sp>
        <p:nvSpPr>
          <p:cNvPr id="3" name="Content Placeholder 2">
            <a:extLst>
              <a:ext uri="{FF2B5EF4-FFF2-40B4-BE49-F238E27FC236}">
                <a16:creationId xmlns:a16="http://schemas.microsoft.com/office/drawing/2014/main" id="{58C5F000-4224-66F2-FCB3-6DB572DD5964}"/>
              </a:ext>
            </a:extLst>
          </p:cNvPr>
          <p:cNvSpPr>
            <a:spLocks noGrp="1"/>
          </p:cNvSpPr>
          <p:nvPr>
            <p:ph idx="1"/>
          </p:nvPr>
        </p:nvSpPr>
        <p:spPr/>
        <p:txBody>
          <a:bodyPr/>
          <a:lstStyle/>
          <a:p>
            <a:pPr marL="0" indent="0">
              <a:buNone/>
            </a:pPr>
            <a:endParaRPr lang="en-CA" dirty="0"/>
          </a:p>
          <a:p>
            <a:r>
              <a:rPr lang="en-CA" dirty="0"/>
              <a:t>Lime	</a:t>
            </a:r>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pic>
        <p:nvPicPr>
          <p:cNvPr id="6" name="Picture 5">
            <a:extLst>
              <a:ext uri="{FF2B5EF4-FFF2-40B4-BE49-F238E27FC236}">
                <a16:creationId xmlns:a16="http://schemas.microsoft.com/office/drawing/2014/main" id="{ABD103F5-CB37-30E1-C89B-225EB8E90948}"/>
              </a:ext>
            </a:extLst>
          </p:cNvPr>
          <p:cNvPicPr>
            <a:picLocks noChangeAspect="1"/>
          </p:cNvPicPr>
          <p:nvPr/>
        </p:nvPicPr>
        <p:blipFill>
          <a:blip r:embed="rId3"/>
          <a:stretch>
            <a:fillRect/>
          </a:stretch>
        </p:blipFill>
        <p:spPr>
          <a:xfrm>
            <a:off x="4356990" y="1380744"/>
            <a:ext cx="5424042" cy="2451097"/>
          </a:xfrm>
          <a:prstGeom prst="rect">
            <a:avLst/>
          </a:prstGeom>
        </p:spPr>
      </p:pic>
      <p:pic>
        <p:nvPicPr>
          <p:cNvPr id="7" name="Picture 6">
            <a:extLst>
              <a:ext uri="{FF2B5EF4-FFF2-40B4-BE49-F238E27FC236}">
                <a16:creationId xmlns:a16="http://schemas.microsoft.com/office/drawing/2014/main" id="{008883F9-7F92-A4CB-9C26-F9DD982EBC41}"/>
              </a:ext>
            </a:extLst>
          </p:cNvPr>
          <p:cNvPicPr>
            <a:picLocks noChangeAspect="1"/>
          </p:cNvPicPr>
          <p:nvPr/>
        </p:nvPicPr>
        <p:blipFill>
          <a:blip r:embed="rId4"/>
          <a:stretch>
            <a:fillRect/>
          </a:stretch>
        </p:blipFill>
        <p:spPr>
          <a:xfrm>
            <a:off x="3620328" y="3831841"/>
            <a:ext cx="4090857" cy="2451098"/>
          </a:xfrm>
          <a:prstGeom prst="rect">
            <a:avLst/>
          </a:prstGeom>
        </p:spPr>
      </p:pic>
    </p:spTree>
    <p:extLst>
      <p:ext uri="{BB962C8B-B14F-4D97-AF65-F5344CB8AC3E}">
        <p14:creationId xmlns:p14="http://schemas.microsoft.com/office/powerpoint/2010/main" val="237492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A3E1F-64B6-077D-EB01-2DEA8B4A8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51892-E6A8-7CCB-E5D5-556623FD0876}"/>
              </a:ext>
            </a:extLst>
          </p:cNvPr>
          <p:cNvSpPr>
            <a:spLocks noGrp="1"/>
          </p:cNvSpPr>
          <p:nvPr>
            <p:ph type="title"/>
          </p:nvPr>
        </p:nvSpPr>
        <p:spPr/>
        <p:txBody>
          <a:bodyPr/>
          <a:lstStyle/>
          <a:p>
            <a:r>
              <a:rPr lang="en-CA" dirty="0"/>
              <a:t>Explainable AI tools </a:t>
            </a:r>
            <a:br>
              <a:rPr lang="en-CA" dirty="0"/>
            </a:br>
            <a:endParaRPr lang="en-CA" dirty="0"/>
          </a:p>
        </p:txBody>
      </p:sp>
      <p:sp>
        <p:nvSpPr>
          <p:cNvPr id="3" name="Content Placeholder 2">
            <a:extLst>
              <a:ext uri="{FF2B5EF4-FFF2-40B4-BE49-F238E27FC236}">
                <a16:creationId xmlns:a16="http://schemas.microsoft.com/office/drawing/2014/main" id="{45CE8FAF-537D-ED85-B507-BFBEF2DAADA5}"/>
              </a:ext>
            </a:extLst>
          </p:cNvPr>
          <p:cNvSpPr>
            <a:spLocks noGrp="1"/>
          </p:cNvSpPr>
          <p:nvPr>
            <p:ph idx="1"/>
          </p:nvPr>
        </p:nvSpPr>
        <p:spPr/>
        <p:txBody>
          <a:bodyPr/>
          <a:lstStyle/>
          <a:p>
            <a:pPr marL="0" indent="0">
              <a:buNone/>
            </a:pPr>
            <a:endParaRPr lang="en-CA" dirty="0"/>
          </a:p>
          <a:p>
            <a:r>
              <a:rPr lang="en-CA" dirty="0" err="1"/>
              <a:t>Shap</a:t>
            </a:r>
            <a:r>
              <a:rPr lang="en-CA" dirty="0"/>
              <a:t> values</a:t>
            </a:r>
          </a:p>
          <a:p>
            <a:endParaRPr lang="en-CA" dirty="0"/>
          </a:p>
          <a:p>
            <a:r>
              <a:rPr lang="en-CA" dirty="0"/>
              <a:t>Based on game theory</a:t>
            </a:r>
          </a:p>
          <a:p>
            <a:r>
              <a:rPr lang="en-CA" dirty="0"/>
              <a:t>Shows the contribution of </a:t>
            </a:r>
          </a:p>
          <a:p>
            <a:pPr marL="0" indent="0">
              <a:buNone/>
            </a:pPr>
            <a:r>
              <a:rPr lang="en-CA" dirty="0"/>
              <a:t>the future for the result locally</a:t>
            </a:r>
          </a:p>
          <a:p>
            <a:r>
              <a:rPr lang="en-CA" dirty="0"/>
              <a:t>But it can be aggregated to come to global explanations.	</a:t>
            </a:r>
          </a:p>
          <a:p>
            <a:endParaRPr lang="en-CA" dirty="0"/>
          </a:p>
          <a:p>
            <a:endParaRPr lang="en-CA" dirty="0"/>
          </a:p>
          <a:p>
            <a:endParaRPr lang="en-CA" dirty="0"/>
          </a:p>
          <a:p>
            <a:pPr marL="0" indent="0">
              <a:buNone/>
            </a:pPr>
            <a:endParaRPr lang="en-CA" dirty="0"/>
          </a:p>
          <a:p>
            <a:pPr marL="0" indent="0">
              <a:buNone/>
            </a:pPr>
            <a:endParaRPr lang="en-CA" dirty="0"/>
          </a:p>
          <a:p>
            <a:endParaRPr lang="en-CA" dirty="0"/>
          </a:p>
        </p:txBody>
      </p:sp>
      <p:pic>
        <p:nvPicPr>
          <p:cNvPr id="4" name="Picture 3">
            <a:extLst>
              <a:ext uri="{FF2B5EF4-FFF2-40B4-BE49-F238E27FC236}">
                <a16:creationId xmlns:a16="http://schemas.microsoft.com/office/drawing/2014/main" id="{0DC55246-F7BE-5658-43C9-7B8CE8A3A4FD}"/>
              </a:ext>
            </a:extLst>
          </p:cNvPr>
          <p:cNvPicPr>
            <a:picLocks noChangeAspect="1"/>
          </p:cNvPicPr>
          <p:nvPr/>
        </p:nvPicPr>
        <p:blipFill>
          <a:blip r:embed="rId2"/>
          <a:stretch>
            <a:fillRect/>
          </a:stretch>
        </p:blipFill>
        <p:spPr>
          <a:xfrm>
            <a:off x="5732078" y="548071"/>
            <a:ext cx="5867400" cy="3822700"/>
          </a:xfrm>
          <a:prstGeom prst="rect">
            <a:avLst/>
          </a:prstGeom>
        </p:spPr>
      </p:pic>
    </p:spTree>
    <p:extLst>
      <p:ext uri="{BB962C8B-B14F-4D97-AF65-F5344CB8AC3E}">
        <p14:creationId xmlns:p14="http://schemas.microsoft.com/office/powerpoint/2010/main" val="223108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9DDBD-773D-F5F9-8A77-A25B7E5BFD6D}"/>
              </a:ext>
            </a:extLst>
          </p:cNvPr>
          <p:cNvPicPr>
            <a:picLocks noChangeAspect="1"/>
          </p:cNvPicPr>
          <p:nvPr/>
        </p:nvPicPr>
        <p:blipFill>
          <a:blip r:embed="rId2"/>
          <a:stretch>
            <a:fillRect/>
          </a:stretch>
        </p:blipFill>
        <p:spPr>
          <a:xfrm>
            <a:off x="353568" y="1466306"/>
            <a:ext cx="7772400" cy="3779083"/>
          </a:xfrm>
          <a:prstGeom prst="rect">
            <a:avLst/>
          </a:prstGeom>
        </p:spPr>
      </p:pic>
    </p:spTree>
    <p:extLst>
      <p:ext uri="{BB962C8B-B14F-4D97-AF65-F5344CB8AC3E}">
        <p14:creationId xmlns:p14="http://schemas.microsoft.com/office/powerpoint/2010/main" val="686496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F97E-9416-35EB-1186-3181460CD98D}"/>
              </a:ext>
            </a:extLst>
          </p:cNvPr>
          <p:cNvSpPr>
            <a:spLocks noGrp="1"/>
          </p:cNvSpPr>
          <p:nvPr>
            <p:ph type="title"/>
          </p:nvPr>
        </p:nvSpPr>
        <p:spPr>
          <a:xfrm>
            <a:off x="286406" y="65580"/>
            <a:ext cx="10515600" cy="1325563"/>
          </a:xfrm>
        </p:spPr>
        <p:txBody>
          <a:bodyPr/>
          <a:lstStyle/>
          <a:p>
            <a:r>
              <a:rPr lang="en-CA" dirty="0"/>
              <a:t>Synthetic Data and Differential privacy</a:t>
            </a:r>
          </a:p>
        </p:txBody>
      </p:sp>
      <p:pic>
        <p:nvPicPr>
          <p:cNvPr id="5" name="Picture 4">
            <a:extLst>
              <a:ext uri="{FF2B5EF4-FFF2-40B4-BE49-F238E27FC236}">
                <a16:creationId xmlns:a16="http://schemas.microsoft.com/office/drawing/2014/main" id="{7AF6CFF0-739E-15F8-E871-AE36B6298B0A}"/>
              </a:ext>
            </a:extLst>
          </p:cNvPr>
          <p:cNvPicPr>
            <a:picLocks noChangeAspect="1"/>
          </p:cNvPicPr>
          <p:nvPr/>
        </p:nvPicPr>
        <p:blipFill>
          <a:blip r:embed="rId2"/>
          <a:stretch>
            <a:fillRect/>
          </a:stretch>
        </p:blipFill>
        <p:spPr>
          <a:xfrm>
            <a:off x="286406" y="1249691"/>
            <a:ext cx="7772400" cy="3586107"/>
          </a:xfrm>
          <a:prstGeom prst="rect">
            <a:avLst/>
          </a:prstGeom>
        </p:spPr>
      </p:pic>
      <p:pic>
        <p:nvPicPr>
          <p:cNvPr id="6" name="Picture 5">
            <a:extLst>
              <a:ext uri="{FF2B5EF4-FFF2-40B4-BE49-F238E27FC236}">
                <a16:creationId xmlns:a16="http://schemas.microsoft.com/office/drawing/2014/main" id="{0D4E33F9-2FA5-C91A-BED7-3D3667C48DA7}"/>
              </a:ext>
            </a:extLst>
          </p:cNvPr>
          <p:cNvPicPr>
            <a:picLocks noChangeAspect="1"/>
          </p:cNvPicPr>
          <p:nvPr/>
        </p:nvPicPr>
        <p:blipFill>
          <a:blip r:embed="rId3"/>
          <a:stretch>
            <a:fillRect/>
          </a:stretch>
        </p:blipFill>
        <p:spPr>
          <a:xfrm>
            <a:off x="5186854" y="4787863"/>
            <a:ext cx="6261539" cy="2162743"/>
          </a:xfrm>
          <a:prstGeom prst="rect">
            <a:avLst/>
          </a:prstGeom>
        </p:spPr>
      </p:pic>
    </p:spTree>
    <p:extLst>
      <p:ext uri="{BB962C8B-B14F-4D97-AF65-F5344CB8AC3E}">
        <p14:creationId xmlns:p14="http://schemas.microsoft.com/office/powerpoint/2010/main" val="834177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9568-122D-BA7D-2E76-86B5B898A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1AC19-16AA-F696-3CEE-968E4F80FCD6}"/>
              </a:ext>
            </a:extLst>
          </p:cNvPr>
          <p:cNvSpPr>
            <a:spLocks noGrp="1"/>
          </p:cNvSpPr>
          <p:nvPr>
            <p:ph type="title"/>
          </p:nvPr>
        </p:nvSpPr>
        <p:spPr>
          <a:xfrm>
            <a:off x="286406" y="65580"/>
            <a:ext cx="10515600" cy="1325563"/>
          </a:xfrm>
        </p:spPr>
        <p:txBody>
          <a:bodyPr/>
          <a:lstStyle/>
          <a:p>
            <a:r>
              <a:rPr lang="en-CA" dirty="0"/>
              <a:t>Synthetic Data and Differential privacy</a:t>
            </a:r>
          </a:p>
        </p:txBody>
      </p:sp>
      <p:pic>
        <p:nvPicPr>
          <p:cNvPr id="3" name="Picture 2">
            <a:extLst>
              <a:ext uri="{FF2B5EF4-FFF2-40B4-BE49-F238E27FC236}">
                <a16:creationId xmlns:a16="http://schemas.microsoft.com/office/drawing/2014/main" id="{B7F5D0D3-6B82-71BA-3C4C-6603EF26CD3E}"/>
              </a:ext>
            </a:extLst>
          </p:cNvPr>
          <p:cNvPicPr>
            <a:picLocks noChangeAspect="1"/>
          </p:cNvPicPr>
          <p:nvPr/>
        </p:nvPicPr>
        <p:blipFill>
          <a:blip r:embed="rId2"/>
          <a:stretch>
            <a:fillRect/>
          </a:stretch>
        </p:blipFill>
        <p:spPr>
          <a:xfrm>
            <a:off x="2209800" y="1335846"/>
            <a:ext cx="7772400" cy="4186307"/>
          </a:xfrm>
          <a:prstGeom prst="rect">
            <a:avLst/>
          </a:prstGeom>
        </p:spPr>
      </p:pic>
    </p:spTree>
    <p:extLst>
      <p:ext uri="{BB962C8B-B14F-4D97-AF65-F5344CB8AC3E}">
        <p14:creationId xmlns:p14="http://schemas.microsoft.com/office/powerpoint/2010/main" val="18359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F72D-1EB7-0343-ABE0-B2763DC1D3C5}"/>
              </a:ext>
            </a:extLst>
          </p:cNvPr>
          <p:cNvSpPr>
            <a:spLocks noGrp="1"/>
          </p:cNvSpPr>
          <p:nvPr>
            <p:ph type="title"/>
          </p:nvPr>
        </p:nvSpPr>
        <p:spPr/>
        <p:txBody>
          <a:bodyPr/>
          <a:lstStyle/>
          <a:p>
            <a:r>
              <a:rPr lang="en-CA" dirty="0"/>
              <a:t>Python code</a:t>
            </a:r>
          </a:p>
        </p:txBody>
      </p:sp>
      <p:sp>
        <p:nvSpPr>
          <p:cNvPr id="3" name="Content Placeholder 2">
            <a:extLst>
              <a:ext uri="{FF2B5EF4-FFF2-40B4-BE49-F238E27FC236}">
                <a16:creationId xmlns:a16="http://schemas.microsoft.com/office/drawing/2014/main" id="{20041E94-489A-5C1D-BD52-23325DC1081D}"/>
              </a:ext>
            </a:extLst>
          </p:cNvPr>
          <p:cNvSpPr>
            <a:spLocks noGrp="1"/>
          </p:cNvSpPr>
          <p:nvPr>
            <p:ph idx="1"/>
          </p:nvPr>
        </p:nvSpPr>
        <p:spPr/>
        <p:txBody>
          <a:bodyPr/>
          <a:lstStyle/>
          <a:p>
            <a:pPr marL="0" indent="0">
              <a:buNone/>
            </a:pPr>
            <a:r>
              <a:rPr lang="en-CA" dirty="0"/>
              <a:t>Code interpreter</a:t>
            </a:r>
          </a:p>
          <a:p>
            <a:pPr marL="0" indent="0">
              <a:buNone/>
            </a:pPr>
            <a:endParaRPr lang="en-CA" dirty="0"/>
          </a:p>
        </p:txBody>
      </p:sp>
      <p:pic>
        <p:nvPicPr>
          <p:cNvPr id="4" name="Picture 3">
            <a:extLst>
              <a:ext uri="{FF2B5EF4-FFF2-40B4-BE49-F238E27FC236}">
                <a16:creationId xmlns:a16="http://schemas.microsoft.com/office/drawing/2014/main" id="{E62E606D-F380-90B0-9904-FD174022FBFB}"/>
              </a:ext>
            </a:extLst>
          </p:cNvPr>
          <p:cNvPicPr>
            <a:picLocks noChangeAspect="1"/>
          </p:cNvPicPr>
          <p:nvPr/>
        </p:nvPicPr>
        <p:blipFill>
          <a:blip r:embed="rId2"/>
          <a:stretch>
            <a:fillRect/>
          </a:stretch>
        </p:blipFill>
        <p:spPr>
          <a:xfrm>
            <a:off x="6144491" y="602673"/>
            <a:ext cx="4980963" cy="4935682"/>
          </a:xfrm>
          <a:prstGeom prst="rect">
            <a:avLst/>
          </a:prstGeom>
        </p:spPr>
      </p:pic>
    </p:spTree>
    <p:extLst>
      <p:ext uri="{BB962C8B-B14F-4D97-AF65-F5344CB8AC3E}">
        <p14:creationId xmlns:p14="http://schemas.microsoft.com/office/powerpoint/2010/main" val="300086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01DDE-7795-C59C-0700-0E1D06754F03}"/>
              </a:ext>
            </a:extLst>
          </p:cNvPr>
          <p:cNvSpPr>
            <a:spLocks noGrp="1"/>
          </p:cNvSpPr>
          <p:nvPr>
            <p:ph type="title"/>
          </p:nvPr>
        </p:nvSpPr>
        <p:spPr/>
        <p:txBody>
          <a:bodyPr/>
          <a:lstStyle/>
          <a:p>
            <a:r>
              <a:rPr lang="en-CA" dirty="0"/>
              <a:t>Creating files, process files, transformations, extraction of information</a:t>
            </a:r>
          </a:p>
        </p:txBody>
      </p:sp>
      <p:pic>
        <p:nvPicPr>
          <p:cNvPr id="6" name="Picture 5">
            <a:extLst>
              <a:ext uri="{FF2B5EF4-FFF2-40B4-BE49-F238E27FC236}">
                <a16:creationId xmlns:a16="http://schemas.microsoft.com/office/drawing/2014/main" id="{48C26375-CC03-A59B-5BCB-476E363F4061}"/>
              </a:ext>
            </a:extLst>
          </p:cNvPr>
          <p:cNvPicPr>
            <a:picLocks noChangeAspect="1"/>
          </p:cNvPicPr>
          <p:nvPr/>
        </p:nvPicPr>
        <p:blipFill>
          <a:blip r:embed="rId2"/>
          <a:stretch>
            <a:fillRect/>
          </a:stretch>
        </p:blipFill>
        <p:spPr>
          <a:xfrm>
            <a:off x="5681422" y="1825625"/>
            <a:ext cx="6057996" cy="4667250"/>
          </a:xfrm>
          <a:prstGeom prst="rect">
            <a:avLst/>
          </a:prstGeom>
        </p:spPr>
      </p:pic>
    </p:spTree>
    <p:extLst>
      <p:ext uri="{BB962C8B-B14F-4D97-AF65-F5344CB8AC3E}">
        <p14:creationId xmlns:p14="http://schemas.microsoft.com/office/powerpoint/2010/main" val="213922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25A42C-CC78-4FC2-0343-7EDA76FF928E}"/>
              </a:ext>
            </a:extLst>
          </p:cNvPr>
          <p:cNvPicPr>
            <a:picLocks noChangeAspect="1"/>
          </p:cNvPicPr>
          <p:nvPr/>
        </p:nvPicPr>
        <p:blipFill>
          <a:blip r:embed="rId2"/>
          <a:stretch>
            <a:fillRect/>
          </a:stretch>
        </p:blipFill>
        <p:spPr>
          <a:xfrm>
            <a:off x="364836" y="452006"/>
            <a:ext cx="4775461" cy="1595004"/>
          </a:xfrm>
          <a:prstGeom prst="rect">
            <a:avLst/>
          </a:prstGeom>
        </p:spPr>
      </p:pic>
      <p:pic>
        <p:nvPicPr>
          <p:cNvPr id="5" name="Picture 4">
            <a:extLst>
              <a:ext uri="{FF2B5EF4-FFF2-40B4-BE49-F238E27FC236}">
                <a16:creationId xmlns:a16="http://schemas.microsoft.com/office/drawing/2014/main" id="{E4FD6D83-B8C2-DB5E-B385-3ABD6CE16139}"/>
              </a:ext>
            </a:extLst>
          </p:cNvPr>
          <p:cNvPicPr>
            <a:picLocks noChangeAspect="1"/>
          </p:cNvPicPr>
          <p:nvPr/>
        </p:nvPicPr>
        <p:blipFill>
          <a:blip r:embed="rId3"/>
          <a:stretch>
            <a:fillRect/>
          </a:stretch>
        </p:blipFill>
        <p:spPr>
          <a:xfrm>
            <a:off x="5670550" y="452005"/>
            <a:ext cx="4138467" cy="2769409"/>
          </a:xfrm>
          <a:prstGeom prst="rect">
            <a:avLst/>
          </a:prstGeom>
        </p:spPr>
      </p:pic>
    </p:spTree>
    <p:extLst>
      <p:ext uri="{BB962C8B-B14F-4D97-AF65-F5344CB8AC3E}">
        <p14:creationId xmlns:p14="http://schemas.microsoft.com/office/powerpoint/2010/main" val="166059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114C-6124-5CBA-8C3F-15F84818343F}"/>
              </a:ext>
            </a:extLst>
          </p:cNvPr>
          <p:cNvSpPr>
            <a:spLocks noGrp="1"/>
          </p:cNvSpPr>
          <p:nvPr>
            <p:ph type="title"/>
          </p:nvPr>
        </p:nvSpPr>
        <p:spPr/>
        <p:txBody>
          <a:bodyPr/>
          <a:lstStyle/>
          <a:p>
            <a:r>
              <a:rPr lang="en-CA" dirty="0"/>
              <a:t>LLM is your intern and assistant</a:t>
            </a:r>
          </a:p>
        </p:txBody>
      </p:sp>
      <p:sp>
        <p:nvSpPr>
          <p:cNvPr id="3" name="Content Placeholder 2">
            <a:extLst>
              <a:ext uri="{FF2B5EF4-FFF2-40B4-BE49-F238E27FC236}">
                <a16:creationId xmlns:a16="http://schemas.microsoft.com/office/drawing/2014/main" id="{421B01AB-08F1-0E2F-0649-0F22F4BC3A39}"/>
              </a:ext>
            </a:extLst>
          </p:cNvPr>
          <p:cNvSpPr>
            <a:spLocks noGrp="1"/>
          </p:cNvSpPr>
          <p:nvPr>
            <p:ph idx="1"/>
          </p:nvPr>
        </p:nvSpPr>
        <p:spPr/>
        <p:txBody>
          <a:bodyPr>
            <a:normAutofit fontScale="55000" lnSpcReduction="20000"/>
          </a:bodyPr>
          <a:lstStyle/>
          <a:p>
            <a:r>
              <a:rPr lang="en-CA" dirty="0"/>
              <a:t>IT know how to program </a:t>
            </a:r>
          </a:p>
          <a:p>
            <a:pPr marL="0" indent="0">
              <a:buNone/>
            </a:pPr>
            <a:r>
              <a:rPr lang="en-CA" dirty="0"/>
              <a:t> but people don’t trust them. You know its capabilities but it can make mistake. </a:t>
            </a:r>
          </a:p>
          <a:p>
            <a:pPr marL="0" indent="0">
              <a:buNone/>
            </a:pPr>
            <a:r>
              <a:rPr lang="en-CA" dirty="0"/>
              <a:t>Memory is not that good. </a:t>
            </a:r>
          </a:p>
          <a:p>
            <a:pPr marL="0" indent="0">
              <a:buNone/>
            </a:pPr>
            <a:r>
              <a:rPr lang="en-CA" dirty="0"/>
              <a:t>Give feedback</a:t>
            </a:r>
          </a:p>
          <a:p>
            <a:pPr marL="0" indent="0">
              <a:buNone/>
            </a:pPr>
            <a:r>
              <a:rPr lang="en-CA" dirty="0"/>
              <a:t>Automation</a:t>
            </a:r>
          </a:p>
          <a:p>
            <a:pPr marL="0" indent="0">
              <a:buNone/>
            </a:pPr>
            <a:endParaRPr lang="en-CA" dirty="0"/>
          </a:p>
          <a:p>
            <a:r>
              <a:rPr lang="en-CA" dirty="0"/>
              <a:t>When working with Code Interpreter, think of it as your intern or assistant. </a:t>
            </a:r>
          </a:p>
          <a:p>
            <a:r>
              <a:rPr lang="en-CA" dirty="0"/>
              <a:t>You will need to:</a:t>
            </a:r>
          </a:p>
          <a:p>
            <a:r>
              <a:rPr lang="en-CA" dirty="0"/>
              <a:t>1. Break things down step by step</a:t>
            </a:r>
          </a:p>
          <a:p>
            <a:r>
              <a:rPr lang="en-CA" dirty="0"/>
              <a:t>2. Provide all the necessary context or information to accomplish a task</a:t>
            </a:r>
          </a:p>
          <a:p>
            <a:r>
              <a:rPr lang="en-CA" dirty="0"/>
              <a:t>3. Provide detailed feedback on what to improve</a:t>
            </a:r>
          </a:p>
          <a:p>
            <a:r>
              <a:rPr lang="en-CA" dirty="0"/>
              <a:t>4. Do not expect the work to be perfect or error-free </a:t>
            </a:r>
          </a:p>
          <a:p>
            <a:r>
              <a:rPr lang="en-CA" dirty="0"/>
              <a:t>5. Always review everything for accuracy</a:t>
            </a:r>
          </a:p>
          <a:p>
            <a:r>
              <a:rPr lang="en-CA" dirty="0"/>
              <a:t>6. Don't expect Code Interpreter to be a mind reader, you need to be very specific about your goals, constraints, needs, etc.</a:t>
            </a:r>
          </a:p>
          <a:p>
            <a:pPr marL="0" indent="0">
              <a:buNone/>
            </a:pPr>
            <a:endParaRPr lang="en-CA" dirty="0"/>
          </a:p>
        </p:txBody>
      </p:sp>
      <p:pic>
        <p:nvPicPr>
          <p:cNvPr id="4" name="Picture 3">
            <a:extLst>
              <a:ext uri="{FF2B5EF4-FFF2-40B4-BE49-F238E27FC236}">
                <a16:creationId xmlns:a16="http://schemas.microsoft.com/office/drawing/2014/main" id="{5BF5D421-D82F-0D9C-0436-43375E3A85A8}"/>
              </a:ext>
            </a:extLst>
          </p:cNvPr>
          <p:cNvPicPr>
            <a:picLocks noChangeAspect="1"/>
          </p:cNvPicPr>
          <p:nvPr/>
        </p:nvPicPr>
        <p:blipFill>
          <a:blip r:embed="rId2"/>
          <a:stretch>
            <a:fillRect/>
          </a:stretch>
        </p:blipFill>
        <p:spPr>
          <a:xfrm>
            <a:off x="7677705" y="1268847"/>
            <a:ext cx="4313981" cy="3957780"/>
          </a:xfrm>
          <a:prstGeom prst="rect">
            <a:avLst/>
          </a:prstGeom>
        </p:spPr>
      </p:pic>
    </p:spTree>
    <p:extLst>
      <p:ext uri="{BB962C8B-B14F-4D97-AF65-F5344CB8AC3E}">
        <p14:creationId xmlns:p14="http://schemas.microsoft.com/office/powerpoint/2010/main" val="221685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362A-F82B-9A6F-94F9-81D3C5E47838}"/>
              </a:ext>
            </a:extLst>
          </p:cNvPr>
          <p:cNvSpPr>
            <a:spLocks noGrp="1"/>
          </p:cNvSpPr>
          <p:nvPr>
            <p:ph type="title"/>
          </p:nvPr>
        </p:nvSpPr>
        <p:spPr/>
        <p:txBody>
          <a:bodyPr/>
          <a:lstStyle/>
          <a:p>
            <a:r>
              <a:rPr lang="en-CA" dirty="0"/>
              <a:t>Ask questions about documents</a:t>
            </a:r>
          </a:p>
        </p:txBody>
      </p:sp>
      <p:sp>
        <p:nvSpPr>
          <p:cNvPr id="3" name="Content Placeholder 2">
            <a:extLst>
              <a:ext uri="{FF2B5EF4-FFF2-40B4-BE49-F238E27FC236}">
                <a16:creationId xmlns:a16="http://schemas.microsoft.com/office/drawing/2014/main" id="{429CF91F-9C06-313D-0337-EA160485D927}"/>
              </a:ext>
            </a:extLst>
          </p:cNvPr>
          <p:cNvSpPr>
            <a:spLocks noGrp="1"/>
          </p:cNvSpPr>
          <p:nvPr>
            <p:ph idx="1"/>
          </p:nvPr>
        </p:nvSpPr>
        <p:spPr/>
        <p:txBody>
          <a:bodyPr>
            <a:normAutofit lnSpcReduction="10000"/>
          </a:bodyPr>
          <a:lstStyle/>
          <a:p>
            <a:pPr marL="0" indent="0">
              <a:buNone/>
            </a:pPr>
            <a:r>
              <a:rPr lang="en-CA" dirty="0"/>
              <a:t>Getting information into the conversation!</a:t>
            </a:r>
          </a:p>
          <a:p>
            <a:pPr marL="0" indent="0">
              <a:buNone/>
            </a:pPr>
            <a:r>
              <a:rPr lang="en-CA" dirty="0"/>
              <a:t>If you see it is better! List all columns, explain the columns or mapping  </a:t>
            </a:r>
          </a:p>
          <a:p>
            <a:pPr marL="0" indent="0">
              <a:buNone/>
            </a:pPr>
            <a:endParaRPr lang="en-CA" dirty="0"/>
          </a:p>
          <a:p>
            <a:pPr marL="0" indent="0">
              <a:buNone/>
            </a:pPr>
            <a:r>
              <a:rPr lang="en-CA" dirty="0"/>
              <a:t>Hallucinations and training</a:t>
            </a:r>
          </a:p>
          <a:p>
            <a:pPr marL="0" indent="0">
              <a:buNone/>
            </a:pPr>
            <a:endParaRPr lang="en-CA" dirty="0"/>
          </a:p>
          <a:p>
            <a:pPr marL="0" indent="0">
              <a:buNone/>
            </a:pPr>
            <a:r>
              <a:rPr lang="en-CA" dirty="0"/>
              <a:t>Small documents</a:t>
            </a:r>
          </a:p>
          <a:p>
            <a:pPr marL="0" indent="0">
              <a:buNone/>
            </a:pPr>
            <a:endParaRPr lang="en-CA" dirty="0"/>
          </a:p>
          <a:p>
            <a:pPr marL="0" indent="0">
              <a:buNone/>
            </a:pPr>
            <a:r>
              <a:rPr lang="en-CA" dirty="0"/>
              <a:t>Big documents, ex. Policies – using maps</a:t>
            </a:r>
          </a:p>
          <a:p>
            <a:pPr marL="0" indent="0">
              <a:buNone/>
            </a:pPr>
            <a:endParaRPr lang="en-CA" dirty="0"/>
          </a:p>
          <a:p>
            <a:pPr marL="0" indent="0">
              <a:buNone/>
            </a:pPr>
            <a:endParaRPr lang="en-CA" dirty="0"/>
          </a:p>
        </p:txBody>
      </p:sp>
    </p:spTree>
    <p:extLst>
      <p:ext uri="{BB962C8B-B14F-4D97-AF65-F5344CB8AC3E}">
        <p14:creationId xmlns:p14="http://schemas.microsoft.com/office/powerpoint/2010/main" val="99330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2B4D-3D55-3C01-5975-66BB29958233}"/>
              </a:ext>
            </a:extLst>
          </p:cNvPr>
          <p:cNvSpPr>
            <a:spLocks noGrp="1"/>
          </p:cNvSpPr>
          <p:nvPr>
            <p:ph type="title"/>
          </p:nvPr>
        </p:nvSpPr>
        <p:spPr/>
        <p:txBody>
          <a:bodyPr/>
          <a:lstStyle/>
          <a:p>
            <a:r>
              <a:rPr lang="en-CA" dirty="0"/>
              <a:t>Working with larger documents</a:t>
            </a:r>
          </a:p>
        </p:txBody>
      </p:sp>
      <p:sp>
        <p:nvSpPr>
          <p:cNvPr id="3" name="Content Placeholder 2">
            <a:extLst>
              <a:ext uri="{FF2B5EF4-FFF2-40B4-BE49-F238E27FC236}">
                <a16:creationId xmlns:a16="http://schemas.microsoft.com/office/drawing/2014/main" id="{8F35C783-7735-7019-A27C-C1092239DB34}"/>
              </a:ext>
            </a:extLst>
          </p:cNvPr>
          <p:cNvSpPr>
            <a:spLocks noGrp="1"/>
          </p:cNvSpPr>
          <p:nvPr>
            <p:ph idx="1"/>
          </p:nvPr>
        </p:nvSpPr>
        <p:spPr/>
        <p:txBody>
          <a:bodyPr/>
          <a:lstStyle/>
          <a:p>
            <a:r>
              <a:rPr lang="en-CA" dirty="0"/>
              <a:t>Break the document down into individual pieces – extract each page of the pdf in a separate file.</a:t>
            </a:r>
          </a:p>
          <a:p>
            <a:endParaRPr lang="en-CA" dirty="0"/>
          </a:p>
          <a:p>
            <a:pPr marL="0" indent="0">
              <a:buNone/>
            </a:pPr>
            <a:r>
              <a:rPr lang="en-CA" dirty="0"/>
              <a:t>Open each page manually and summarize what is on each page/slide</a:t>
            </a:r>
          </a:p>
          <a:p>
            <a:pPr marL="0" indent="0">
              <a:buNone/>
            </a:pPr>
            <a:endParaRPr lang="en-CA" dirty="0"/>
          </a:p>
          <a:p>
            <a:pPr marL="0" indent="0">
              <a:buNone/>
            </a:pPr>
            <a:r>
              <a:rPr lang="en-CA" dirty="0"/>
              <a:t>Outputs are also limited so, you will need to proceed.</a:t>
            </a:r>
          </a:p>
          <a:p>
            <a:pPr marL="0" indent="0">
              <a:buNone/>
            </a:pPr>
            <a:endParaRPr lang="en-CA" dirty="0"/>
          </a:p>
          <a:p>
            <a:pPr marL="0" indent="0">
              <a:buNone/>
            </a:pPr>
            <a:r>
              <a:rPr lang="en-CA" dirty="0"/>
              <a:t>Building an index or mapping</a:t>
            </a:r>
          </a:p>
          <a:p>
            <a:pPr marL="0" indent="0">
              <a:buNone/>
            </a:pPr>
            <a:endParaRPr lang="en-CA" dirty="0"/>
          </a:p>
        </p:txBody>
      </p:sp>
    </p:spTree>
    <p:extLst>
      <p:ext uri="{BB962C8B-B14F-4D97-AF65-F5344CB8AC3E}">
        <p14:creationId xmlns:p14="http://schemas.microsoft.com/office/powerpoint/2010/main" val="321774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BD527-2782-724F-9551-4A56A100D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852EA-CEFC-CAE1-8750-5EFAFAFBD611}"/>
              </a:ext>
            </a:extLst>
          </p:cNvPr>
          <p:cNvSpPr>
            <a:spLocks noGrp="1"/>
          </p:cNvSpPr>
          <p:nvPr>
            <p:ph type="title"/>
          </p:nvPr>
        </p:nvSpPr>
        <p:spPr/>
        <p:txBody>
          <a:bodyPr/>
          <a:lstStyle/>
          <a:p>
            <a:r>
              <a:rPr lang="en-CA" dirty="0"/>
              <a:t>Data cleansing, Creating data visualization</a:t>
            </a:r>
          </a:p>
        </p:txBody>
      </p:sp>
      <p:sp>
        <p:nvSpPr>
          <p:cNvPr id="3" name="Content Placeholder 2">
            <a:extLst>
              <a:ext uri="{FF2B5EF4-FFF2-40B4-BE49-F238E27FC236}">
                <a16:creationId xmlns:a16="http://schemas.microsoft.com/office/drawing/2014/main" id="{BE56FA6B-85DB-CB52-022B-F53BA8855AEC}"/>
              </a:ext>
            </a:extLst>
          </p:cNvPr>
          <p:cNvSpPr>
            <a:spLocks noGrp="1"/>
          </p:cNvSpPr>
          <p:nvPr>
            <p:ph idx="1"/>
          </p:nvPr>
        </p:nvSpPr>
        <p:spPr/>
        <p:txBody>
          <a:bodyPr/>
          <a:lstStyle/>
          <a:p>
            <a:r>
              <a:rPr lang="en-CA" dirty="0"/>
              <a:t>It is super good for structured data</a:t>
            </a:r>
          </a:p>
          <a:p>
            <a:r>
              <a:rPr lang="en-CA" dirty="0"/>
              <a:t>Transform first, to make prompts easy</a:t>
            </a:r>
          </a:p>
          <a:p>
            <a:r>
              <a:rPr lang="en-CA" dirty="0"/>
              <a:t>It is a tool to help you not to substitute you</a:t>
            </a:r>
          </a:p>
          <a:p>
            <a:endParaRPr lang="en-CA" dirty="0"/>
          </a:p>
          <a:p>
            <a:r>
              <a:rPr lang="en-CA" dirty="0"/>
              <a:t>Unstructured data </a:t>
            </a:r>
          </a:p>
          <a:p>
            <a:r>
              <a:rPr lang="en-CA" dirty="0"/>
              <a:t>Help LLM to structure the data</a:t>
            </a:r>
          </a:p>
          <a:p>
            <a:pPr marL="0" indent="0">
              <a:buNone/>
            </a:pPr>
            <a:endParaRPr lang="en-CA" dirty="0"/>
          </a:p>
        </p:txBody>
      </p:sp>
    </p:spTree>
    <p:extLst>
      <p:ext uri="{BB962C8B-B14F-4D97-AF65-F5344CB8AC3E}">
        <p14:creationId xmlns:p14="http://schemas.microsoft.com/office/powerpoint/2010/main" val="19673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21E26B7D07E749B3796CCC00B88F65" ma:contentTypeVersion="20" ma:contentTypeDescription="Create a new document." ma:contentTypeScope="" ma:versionID="1319853512b841e34e8a8bd8c9b46374">
  <xsd:schema xmlns:xsd="http://www.w3.org/2001/XMLSchema" xmlns:xs="http://www.w3.org/2001/XMLSchema" xmlns:p="http://schemas.microsoft.com/office/2006/metadata/properties" xmlns:ns1="http://schemas.microsoft.com/sharepoint/v3" xmlns:ns2="7c9071bc-97bb-491b-80fd-592434b0a6cf" xmlns:ns3="2a3e1fc3-b103-42c7-b3f9-9de0b03202e5" targetNamespace="http://schemas.microsoft.com/office/2006/metadata/properties" ma:root="true" ma:fieldsID="5ecae4f8344dc93ee7d86a009fa59f67" ns1:_="" ns2:_="" ns3:_="">
    <xsd:import namespace="http://schemas.microsoft.com/sharepoint/v3"/>
    <xsd:import namespace="7c9071bc-97bb-491b-80fd-592434b0a6cf"/>
    <xsd:import namespace="2a3e1fc3-b103-42c7-b3f9-9de0b03202e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9071bc-97bb-491b-80fd-592434b0a6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395f24-4410-4580-986c-70591393ce2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3e1fc3-b103-42c7-b3f9-9de0b03202e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05819af-a3e7-4469-be90-fba2578fd4f1}" ma:internalName="TaxCatchAll" ma:showField="CatchAllData" ma:web="2a3e1fc3-b103-42c7-b3f9-9de0b03202e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a3e1fc3-b103-42c7-b3f9-9de0b03202e5" xsi:nil="true"/>
    <_ip_UnifiedCompliancePolicyUIAction xmlns="http://schemas.microsoft.com/sharepoint/v3" xsi:nil="true"/>
    <lcf76f155ced4ddcb4097134ff3c332f xmlns="7c9071bc-97bb-491b-80fd-592434b0a6cf">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192533ED-A43F-463D-AF07-EFDB4A7516F7}"/>
</file>

<file path=customXml/itemProps2.xml><?xml version="1.0" encoding="utf-8"?>
<ds:datastoreItem xmlns:ds="http://schemas.openxmlformats.org/officeDocument/2006/customXml" ds:itemID="{EC3ED355-3669-443D-B09C-D296670A6E06}"/>
</file>

<file path=customXml/itemProps3.xml><?xml version="1.0" encoding="utf-8"?>
<ds:datastoreItem xmlns:ds="http://schemas.openxmlformats.org/officeDocument/2006/customXml" ds:itemID="{8EC1EB95-D519-4ECC-92AC-6607769F5066}"/>
</file>

<file path=docProps/app.xml><?xml version="1.0" encoding="utf-8"?>
<Properties xmlns="http://schemas.openxmlformats.org/officeDocument/2006/extended-properties" xmlns:vt="http://schemas.openxmlformats.org/officeDocument/2006/docPropsVTypes">
  <TotalTime>11196</TotalTime>
  <Words>1273</Words>
  <Application>Microsoft Macintosh PowerPoint</Application>
  <PresentationFormat>Widescreen</PresentationFormat>
  <Paragraphs>116</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PowerPoint Presentation</vt:lpstr>
      <vt:lpstr>Data science with generative AI</vt:lpstr>
      <vt:lpstr>Python code</vt:lpstr>
      <vt:lpstr>Creating files, process files, transformations, extraction of information</vt:lpstr>
      <vt:lpstr>PowerPoint Presentation</vt:lpstr>
      <vt:lpstr>LLM is your intern and assistant</vt:lpstr>
      <vt:lpstr>Ask questions about documents</vt:lpstr>
      <vt:lpstr>Working with larger documents</vt:lpstr>
      <vt:lpstr>Data cleansing, Creating data visualization</vt:lpstr>
      <vt:lpstr>Automation – conversations turn into software utilities</vt:lpstr>
      <vt:lpstr>Heuristic to avoid errors</vt:lpstr>
      <vt:lpstr>Advanced data analytics</vt:lpstr>
      <vt:lpstr>MLOPS</vt:lpstr>
      <vt:lpstr>PowerPoint Presentation</vt:lpstr>
      <vt:lpstr>Impacts and challenges of Generative AI Competitive advantage</vt:lpstr>
      <vt:lpstr>PowerPoint Presentation</vt:lpstr>
      <vt:lpstr>PowerPoint Presentation</vt:lpstr>
      <vt:lpstr>PowerPoint Presentation</vt:lpstr>
      <vt:lpstr>PowerPoint Presentation</vt:lpstr>
      <vt:lpstr>PowerPoint Presentation</vt:lpstr>
      <vt:lpstr>Fairness and ethics Responsible AI </vt:lpstr>
      <vt:lpstr>Fairness and ethics Responsible AI </vt:lpstr>
      <vt:lpstr>Explainable AI tools  </vt:lpstr>
      <vt:lpstr>Explainable AI tools  </vt:lpstr>
      <vt:lpstr>Explainable AI tools  </vt:lpstr>
      <vt:lpstr>PowerPoint Presentation</vt:lpstr>
      <vt:lpstr>Synthetic Data and Differential privacy</vt:lpstr>
      <vt:lpstr>Synthetic Data and Differential privacy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Luisa Liboni</dc:creator>
  <cp:lastModifiedBy>Luisa Liboni</cp:lastModifiedBy>
  <cp:revision>15</cp:revision>
  <dcterms:created xsi:type="dcterms:W3CDTF">2025-05-30T20:25:41Z</dcterms:created>
  <dcterms:modified xsi:type="dcterms:W3CDTF">2025-06-18T02:24:36Z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0x0101003E21E26B7D07E749B3796CCC00B88F65</vt:lpwstr>
  </property>
  <property fmtid="{D5CDD505-2E9C-101B-9397-08002B2CF9AE}" pid="3" name="MediaServiceImageTags">
    <vt:lpwstr/>
  </property>
</Properties>
</file>